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6" r:id="rId5"/>
    <p:sldId id="295" r:id="rId6"/>
    <p:sldId id="284" r:id="rId7"/>
    <p:sldId id="626" r:id="rId8"/>
    <p:sldId id="402" r:id="rId9"/>
    <p:sldId id="405" r:id="rId10"/>
    <p:sldId id="616" r:id="rId11"/>
    <p:sldId id="617" r:id="rId12"/>
    <p:sldId id="619" r:id="rId13"/>
    <p:sldId id="403" r:id="rId14"/>
    <p:sldId id="620" r:id="rId15"/>
    <p:sldId id="618" r:id="rId16"/>
    <p:sldId id="298" r:id="rId17"/>
    <p:sldId id="623" r:id="rId18"/>
    <p:sldId id="624" r:id="rId19"/>
    <p:sldId id="397" r:id="rId20"/>
    <p:sldId id="398" r:id="rId21"/>
    <p:sldId id="399" r:id="rId2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DF0508"/>
    <a:srgbClr val="040404"/>
    <a:srgbClr val="EBF1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01" autoAdjust="0"/>
  </p:normalViewPr>
  <p:slideViewPr>
    <p:cSldViewPr snapToGrid="0">
      <p:cViewPr varScale="1">
        <p:scale>
          <a:sx n="84" d="100"/>
          <a:sy n="84" d="100"/>
        </p:scale>
        <p:origin x="102" y="28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9DD7A6-6462-4125-BF96-7C2F6A9F32E7}" type="datetimeFigureOut">
              <a:rPr lang="en-US" smtClean="0"/>
              <a:t>8/19/2022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4E865E-8E5D-42DF-97D6-AC8F1CB73E72}" type="slidenum">
              <a:rPr lang="en-US" smtClean="0"/>
              <a:t>‹Nr.›</a:t>
            </a:fld>
            <a:endParaRPr lang="en-US"/>
          </a:p>
        </p:txBody>
      </p:sp>
    </p:spTree>
    <p:extLst>
      <p:ext uri="{BB962C8B-B14F-4D97-AF65-F5344CB8AC3E}">
        <p14:creationId xmlns:p14="http://schemas.microsoft.com/office/powerpoint/2010/main" val="36110965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B842E3-6BA4-481D-8956-6705EE44F994}" type="datetimeFigureOut">
              <a:rPr lang="en-GB" smtClean="0"/>
              <a:t>19/08/2022</a:t>
            </a:fld>
            <a:endParaRPr lang="en-GB"/>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3B036-03DC-422A-A699-242FA6C1E0CF}" type="slidenum">
              <a:rPr lang="en-GB" smtClean="0"/>
              <a:t>‹Nr.›</a:t>
            </a:fld>
            <a:endParaRPr lang="en-GB"/>
          </a:p>
        </p:txBody>
      </p:sp>
    </p:spTree>
    <p:extLst>
      <p:ext uri="{BB962C8B-B14F-4D97-AF65-F5344CB8AC3E}">
        <p14:creationId xmlns:p14="http://schemas.microsoft.com/office/powerpoint/2010/main" val="276974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b="0" i="0">
                <a:solidFill>
                  <a:srgbClr val="000000"/>
                </a:solidFill>
                <a:effectLst/>
                <a:latin typeface="Calibri" panose="020F0502020204030204" pitchFamily="34" charset="0"/>
              </a:rPr>
              <a:t>Evidence generated in preclinical efficacy studies is often weak. Low numbers of animals, selective reporting, publication bias and consequently inflated effect sizes threaten translation into clinical contexts and threaten research integrity. To </a:t>
            </a:r>
            <a:r>
              <a:rPr lang="en-US" sz="1800" b="1" i="0">
                <a:solidFill>
                  <a:srgbClr val="000000"/>
                </a:solidFill>
                <a:effectLst/>
                <a:latin typeface="Calibri" panose="020F0502020204030204" pitchFamily="34" charset="0"/>
              </a:rPr>
              <a:t>strengthen preclinical evidence</a:t>
            </a:r>
            <a:r>
              <a:rPr lang="en-US" sz="1800" b="0" i="0">
                <a:solidFill>
                  <a:srgbClr val="000000"/>
                </a:solidFill>
                <a:effectLst/>
                <a:latin typeface="Calibri" panose="020F0502020204030204" pitchFamily="34" charset="0"/>
              </a:rPr>
              <a:t>, confirmatory studies are proposed as a powerful tool to weed out false positives, gain a deeper understanding about mechanisms, and refine the experimental design based on the exploration by increasing </a:t>
            </a:r>
            <a:r>
              <a:rPr lang="en-US" sz="1800" b="1" i="0">
                <a:solidFill>
                  <a:srgbClr val="000000"/>
                </a:solidFill>
                <a:effectLst/>
                <a:latin typeface="Calibri" panose="020F0502020204030204" pitchFamily="34" charset="0"/>
              </a:rPr>
              <a:t>internal, external, and translational validity</a:t>
            </a:r>
            <a:r>
              <a:rPr lang="en-US" sz="1800" b="0" i="0">
                <a:solidFill>
                  <a:srgbClr val="000000"/>
                </a:solidFill>
                <a:effectLst/>
                <a:latin typeface="Calibri" panose="020F0502020204030204" pitchFamily="34" charset="0"/>
              </a:rPr>
              <a:t>.</a:t>
            </a:r>
            <a:endParaRPr lang="de-DE"/>
          </a:p>
        </p:txBody>
      </p:sp>
      <p:sp>
        <p:nvSpPr>
          <p:cNvPr id="4" name="Foliennummernplatzhalter 3"/>
          <p:cNvSpPr>
            <a:spLocks noGrp="1"/>
          </p:cNvSpPr>
          <p:nvPr>
            <p:ph type="sldNum" sz="quarter" idx="10"/>
          </p:nvPr>
        </p:nvSpPr>
        <p:spPr/>
        <p:txBody>
          <a:bodyPr/>
          <a:lstStyle/>
          <a:p>
            <a:fld id="{E3C3CA91-B41D-4645-A756-18DE061ED279}" type="slidenum">
              <a:rPr lang="de-DE" smtClean="0"/>
              <a:t>2</a:t>
            </a:fld>
            <a:endParaRPr lang="de-DE"/>
          </a:p>
        </p:txBody>
      </p:sp>
    </p:spTree>
    <p:extLst>
      <p:ext uri="{BB962C8B-B14F-4D97-AF65-F5344CB8AC3E}">
        <p14:creationId xmlns:p14="http://schemas.microsoft.com/office/powerpoint/2010/main" val="2204281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3200"/>
              <a:t>Core results are outcomes that reflect your main effect and ideally are gold standard measures for your paradigm (some examples: Stroke: lesion volume; Cancer: cancer volume across time and survival; Cardio: left ventricular ejection fraction measured via gold standard method) </a:t>
            </a:r>
            <a:endParaRPr lang="de-DE"/>
          </a:p>
        </p:txBody>
      </p:sp>
      <p:sp>
        <p:nvSpPr>
          <p:cNvPr id="4" name="Foliennummernplatzhalter 3"/>
          <p:cNvSpPr>
            <a:spLocks noGrp="1"/>
          </p:cNvSpPr>
          <p:nvPr>
            <p:ph type="sldNum" sz="quarter" idx="5"/>
          </p:nvPr>
        </p:nvSpPr>
        <p:spPr/>
        <p:txBody>
          <a:bodyPr/>
          <a:lstStyle/>
          <a:p>
            <a:fld id="{C9A3B036-03DC-422A-A699-242FA6C1E0CF}" type="slidenum">
              <a:rPr lang="en-GB" smtClean="0"/>
              <a:t>14</a:t>
            </a:fld>
            <a:endParaRPr lang="en-GB"/>
          </a:p>
        </p:txBody>
      </p:sp>
    </p:spTree>
    <p:extLst>
      <p:ext uri="{BB962C8B-B14F-4D97-AF65-F5344CB8AC3E}">
        <p14:creationId xmlns:p14="http://schemas.microsoft.com/office/powerpoint/2010/main" val="162060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3200"/>
              <a:t>Core results are outcomes that reflect your main effect and ideally are gold standard measures for your paradigm (some examples: Stroke: lesion volume; Cancer: cancer volume across time and survival; Cardio: left ventricular ejection fraction measured via gold standard method) </a:t>
            </a:r>
            <a:endParaRPr lang="de-DE"/>
          </a:p>
        </p:txBody>
      </p:sp>
      <p:sp>
        <p:nvSpPr>
          <p:cNvPr id="4" name="Foliennummernplatzhalter 3"/>
          <p:cNvSpPr>
            <a:spLocks noGrp="1"/>
          </p:cNvSpPr>
          <p:nvPr>
            <p:ph type="sldNum" sz="quarter" idx="5"/>
          </p:nvPr>
        </p:nvSpPr>
        <p:spPr/>
        <p:txBody>
          <a:bodyPr/>
          <a:lstStyle/>
          <a:p>
            <a:fld id="{C9A3B036-03DC-422A-A699-242FA6C1E0CF}" type="slidenum">
              <a:rPr lang="en-GB" smtClean="0"/>
              <a:t>15</a:t>
            </a:fld>
            <a:endParaRPr lang="en-GB"/>
          </a:p>
        </p:txBody>
      </p:sp>
    </p:spTree>
    <p:extLst>
      <p:ext uri="{BB962C8B-B14F-4D97-AF65-F5344CB8AC3E}">
        <p14:creationId xmlns:p14="http://schemas.microsoft.com/office/powerpoint/2010/main" val="3844705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C9A3B036-03DC-422A-A699-242FA6C1E0CF}" type="slidenum">
              <a:rPr lang="en-GB" smtClean="0"/>
              <a:t>16</a:t>
            </a:fld>
            <a:endParaRPr lang="en-GB"/>
          </a:p>
        </p:txBody>
      </p:sp>
    </p:spTree>
    <p:extLst>
      <p:ext uri="{BB962C8B-B14F-4D97-AF65-F5344CB8AC3E}">
        <p14:creationId xmlns:p14="http://schemas.microsoft.com/office/powerpoint/2010/main" val="265935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a:effectLst/>
              </a:rPr>
              <a:t>If uncertainty is still high, optimization of evidence via replication studies to (</a:t>
            </a:r>
            <a:r>
              <a:rPr lang="en-US" sz="1200" spc="20" err="1">
                <a:effectLst/>
              </a:rPr>
              <a:t>i</a:t>
            </a:r>
            <a:r>
              <a:rPr lang="en-US" sz="1200" spc="20">
                <a:effectLst/>
              </a:rPr>
              <a:t>) increase sample size, (ii) improve internal validity, (iii) introduce systematic heterogenization and/or (iv) flanking experiments</a:t>
            </a:r>
            <a:endParaRPr lang="de-DE" sz="1200" b="1" spc="20">
              <a:solidFill>
                <a:srgbClr val="000000"/>
              </a:solidFill>
              <a:effectLst/>
              <a:latin typeface="Calibri" panose="020F0502020204030204" pitchFamily="34" charset="0"/>
              <a:ea typeface="Yu Gothic Light" panose="020B0300000000000000" pitchFamily="34" charset="-128"/>
              <a:cs typeface="Arial" panose="020B0604020202020204" pitchFamily="34" charset="0"/>
            </a:endParaRPr>
          </a:p>
          <a:p>
            <a:endParaRPr lang="de-DE"/>
          </a:p>
        </p:txBody>
      </p:sp>
      <p:sp>
        <p:nvSpPr>
          <p:cNvPr id="4" name="Foliennummernplatzhalter 3"/>
          <p:cNvSpPr>
            <a:spLocks noGrp="1"/>
          </p:cNvSpPr>
          <p:nvPr>
            <p:ph type="sldNum" sz="quarter" idx="5"/>
          </p:nvPr>
        </p:nvSpPr>
        <p:spPr/>
        <p:txBody>
          <a:bodyPr/>
          <a:lstStyle/>
          <a:p>
            <a:fld id="{C9A3B036-03DC-422A-A699-242FA6C1E0CF}" type="slidenum">
              <a:rPr lang="en-GB" smtClean="0"/>
              <a:t>5</a:t>
            </a:fld>
            <a:endParaRPr lang="en-GB"/>
          </a:p>
        </p:txBody>
      </p:sp>
    </p:spTree>
    <p:extLst>
      <p:ext uri="{BB962C8B-B14F-4D97-AF65-F5344CB8AC3E}">
        <p14:creationId xmlns:p14="http://schemas.microsoft.com/office/powerpoint/2010/main" val="272948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a:effectLst/>
              </a:rPr>
              <a:t>If uncertainty is still high, optimization of evidence via replication studies to (</a:t>
            </a:r>
            <a:r>
              <a:rPr lang="en-US" sz="1200" spc="20" err="1">
                <a:effectLst/>
              </a:rPr>
              <a:t>i</a:t>
            </a:r>
            <a:r>
              <a:rPr lang="en-US" sz="1200" spc="20">
                <a:effectLst/>
              </a:rPr>
              <a:t>) increase sample size, (ii) improve internal validity, (iii) introduce systematic heterogenization and/or (iv) flanking experiments</a:t>
            </a:r>
            <a:endParaRPr lang="de-DE" sz="1200" b="1" spc="20">
              <a:solidFill>
                <a:srgbClr val="000000"/>
              </a:solidFill>
              <a:effectLst/>
              <a:latin typeface="Calibri" panose="020F0502020204030204" pitchFamily="34" charset="0"/>
              <a:ea typeface="Yu Gothic Light" panose="020B0300000000000000" pitchFamily="34" charset="-128"/>
              <a:cs typeface="Arial" panose="020B0604020202020204" pitchFamily="34" charset="0"/>
            </a:endParaRPr>
          </a:p>
          <a:p>
            <a:endParaRPr lang="de-DE"/>
          </a:p>
        </p:txBody>
      </p:sp>
      <p:sp>
        <p:nvSpPr>
          <p:cNvPr id="4" name="Foliennummernplatzhalter 3"/>
          <p:cNvSpPr>
            <a:spLocks noGrp="1"/>
          </p:cNvSpPr>
          <p:nvPr>
            <p:ph type="sldNum" sz="quarter" idx="5"/>
          </p:nvPr>
        </p:nvSpPr>
        <p:spPr/>
        <p:txBody>
          <a:bodyPr/>
          <a:lstStyle/>
          <a:p>
            <a:fld id="{C9A3B036-03DC-422A-A699-242FA6C1E0CF}" type="slidenum">
              <a:rPr lang="en-GB" smtClean="0"/>
              <a:t>6</a:t>
            </a:fld>
            <a:endParaRPr lang="en-GB"/>
          </a:p>
        </p:txBody>
      </p:sp>
    </p:spTree>
    <p:extLst>
      <p:ext uri="{BB962C8B-B14F-4D97-AF65-F5344CB8AC3E}">
        <p14:creationId xmlns:p14="http://schemas.microsoft.com/office/powerpoint/2010/main" val="2798670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No</a:t>
            </a:r>
            <a:r>
              <a:rPr lang="de-DE" dirty="0"/>
              <a:t> </a:t>
            </a:r>
            <a:r>
              <a:rPr lang="de-DE" dirty="0" err="1"/>
              <a:t>dichotomy</a:t>
            </a:r>
            <a:r>
              <a:rPr lang="de-DE" dirty="0"/>
              <a:t> </a:t>
            </a:r>
          </a:p>
        </p:txBody>
      </p:sp>
      <p:sp>
        <p:nvSpPr>
          <p:cNvPr id="4" name="Foliennummernplatzhalter 3"/>
          <p:cNvSpPr>
            <a:spLocks noGrp="1"/>
          </p:cNvSpPr>
          <p:nvPr>
            <p:ph type="sldNum" sz="quarter" idx="5"/>
          </p:nvPr>
        </p:nvSpPr>
        <p:spPr/>
        <p:txBody>
          <a:bodyPr/>
          <a:lstStyle/>
          <a:p>
            <a:fld id="{C9A3B036-03DC-422A-A699-242FA6C1E0CF}" type="slidenum">
              <a:rPr lang="en-GB" smtClean="0"/>
              <a:t>7</a:t>
            </a:fld>
            <a:endParaRPr lang="en-GB"/>
          </a:p>
        </p:txBody>
      </p:sp>
    </p:spTree>
    <p:extLst>
      <p:ext uri="{BB962C8B-B14F-4D97-AF65-F5344CB8AC3E}">
        <p14:creationId xmlns:p14="http://schemas.microsoft.com/office/powerpoint/2010/main" val="240021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9A3B036-03DC-422A-A699-242FA6C1E0CF}" type="slidenum">
              <a:rPr lang="en-GB" smtClean="0"/>
              <a:t>8</a:t>
            </a:fld>
            <a:endParaRPr lang="en-GB"/>
          </a:p>
        </p:txBody>
      </p:sp>
    </p:spTree>
    <p:extLst>
      <p:ext uri="{BB962C8B-B14F-4D97-AF65-F5344CB8AC3E}">
        <p14:creationId xmlns:p14="http://schemas.microsoft.com/office/powerpoint/2010/main" val="320467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a:effectLst/>
                <a:latin typeface="Calibri" panose="020F0502020204030204" pitchFamily="34" charset="0"/>
                <a:ea typeface="Yu Mincho" panose="02020400000000000000" pitchFamily="18" charset="-128"/>
                <a:cs typeface="Arial" panose="020B0604020202020204" pitchFamily="34" charset="0"/>
              </a:rPr>
              <a:t>Report full datasets and report all excluded animals with reason </a:t>
            </a:r>
            <a:endParaRPr lang="de-DE"/>
          </a:p>
        </p:txBody>
      </p:sp>
      <p:sp>
        <p:nvSpPr>
          <p:cNvPr id="4" name="Foliennummernplatzhalter 3"/>
          <p:cNvSpPr>
            <a:spLocks noGrp="1"/>
          </p:cNvSpPr>
          <p:nvPr>
            <p:ph type="sldNum" sz="quarter" idx="5"/>
          </p:nvPr>
        </p:nvSpPr>
        <p:spPr/>
        <p:txBody>
          <a:bodyPr/>
          <a:lstStyle/>
          <a:p>
            <a:fld id="{C9A3B036-03DC-422A-A699-242FA6C1E0CF}" type="slidenum">
              <a:rPr lang="en-GB" smtClean="0"/>
              <a:t>9</a:t>
            </a:fld>
            <a:endParaRPr lang="en-GB"/>
          </a:p>
        </p:txBody>
      </p:sp>
    </p:spTree>
    <p:extLst>
      <p:ext uri="{BB962C8B-B14F-4D97-AF65-F5344CB8AC3E}">
        <p14:creationId xmlns:p14="http://schemas.microsoft.com/office/powerpoint/2010/main" val="891393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a:t>Motivated e.g., by evidence from </a:t>
            </a:r>
            <a:r>
              <a:rPr lang="en-US" noProof="0" err="1"/>
              <a:t>explaration</a:t>
            </a:r>
            <a:r>
              <a:rPr lang="en-US" noProof="0"/>
              <a:t>, or increase in external validity 8by including additional strains or </a:t>
            </a:r>
            <a:r>
              <a:rPr lang="en-US" noProof="0" err="1"/>
              <a:t>refineing</a:t>
            </a:r>
            <a:r>
              <a:rPr lang="en-US" noProof="0"/>
              <a:t> the animal model </a:t>
            </a:r>
          </a:p>
        </p:txBody>
      </p:sp>
      <p:sp>
        <p:nvSpPr>
          <p:cNvPr id="4" name="Foliennummernplatzhalter 3"/>
          <p:cNvSpPr>
            <a:spLocks noGrp="1"/>
          </p:cNvSpPr>
          <p:nvPr>
            <p:ph type="sldNum" sz="quarter" idx="5"/>
          </p:nvPr>
        </p:nvSpPr>
        <p:spPr/>
        <p:txBody>
          <a:bodyPr/>
          <a:lstStyle/>
          <a:p>
            <a:fld id="{C9A3B036-03DC-422A-A699-242FA6C1E0CF}" type="slidenum">
              <a:rPr lang="en-GB" smtClean="0"/>
              <a:t>10</a:t>
            </a:fld>
            <a:endParaRPr lang="en-GB"/>
          </a:p>
        </p:txBody>
      </p:sp>
    </p:spTree>
    <p:extLst>
      <p:ext uri="{BB962C8B-B14F-4D97-AF65-F5344CB8AC3E}">
        <p14:creationId xmlns:p14="http://schemas.microsoft.com/office/powerpoint/2010/main" val="2734587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a:t>Motivated e.g., by evidence from </a:t>
            </a:r>
            <a:r>
              <a:rPr lang="en-US" noProof="0" err="1"/>
              <a:t>explaration</a:t>
            </a:r>
            <a:r>
              <a:rPr lang="en-US" noProof="0"/>
              <a:t>, or increase in external validity 8by including additional strains or </a:t>
            </a:r>
            <a:r>
              <a:rPr lang="en-US" noProof="0" err="1"/>
              <a:t>refineing</a:t>
            </a:r>
            <a:r>
              <a:rPr lang="en-US" noProof="0"/>
              <a:t> the animal model </a:t>
            </a:r>
          </a:p>
        </p:txBody>
      </p:sp>
      <p:sp>
        <p:nvSpPr>
          <p:cNvPr id="4" name="Foliennummernplatzhalter 3"/>
          <p:cNvSpPr>
            <a:spLocks noGrp="1"/>
          </p:cNvSpPr>
          <p:nvPr>
            <p:ph type="sldNum" sz="quarter" idx="5"/>
          </p:nvPr>
        </p:nvSpPr>
        <p:spPr/>
        <p:txBody>
          <a:bodyPr/>
          <a:lstStyle/>
          <a:p>
            <a:fld id="{C9A3B036-03DC-422A-A699-242FA6C1E0CF}" type="slidenum">
              <a:rPr lang="en-GB" smtClean="0"/>
              <a:t>11</a:t>
            </a:fld>
            <a:endParaRPr lang="en-GB"/>
          </a:p>
        </p:txBody>
      </p:sp>
    </p:spTree>
    <p:extLst>
      <p:ext uri="{BB962C8B-B14F-4D97-AF65-F5344CB8AC3E}">
        <p14:creationId xmlns:p14="http://schemas.microsoft.com/office/powerpoint/2010/main" val="4037913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a:effectLst/>
                <a:latin typeface="Calibri" panose="020F0502020204030204" pitchFamily="34" charset="0"/>
                <a:ea typeface="Yu Mincho" panose="02020400000000000000" pitchFamily="18" charset="-128"/>
                <a:cs typeface="Arial" panose="020B0604020202020204" pitchFamily="34" charset="0"/>
              </a:rPr>
              <a:t>Larger sample sizes with higher power </a:t>
            </a:r>
            <a:r>
              <a:rPr lang="en-US"/>
              <a:t>to detect effects that are smaller than the exploratory ES </a:t>
            </a:r>
            <a:r>
              <a:rPr lang="en-US" b="1"/>
              <a:t>–increase reliability</a:t>
            </a:r>
          </a:p>
          <a:p>
            <a:r>
              <a:rPr lang="en-US"/>
              <a:t>SESOI can be clinical relevant, biological relevant (depends on research question)</a:t>
            </a:r>
          </a:p>
          <a:p>
            <a:r>
              <a:rPr lang="en-US"/>
              <a:t>Use of a particular SESOI or shrinkage factor may be based on different considerations (e.g., previous evidence, practical constraints/feasibility). Those considerations should be transparently reported</a:t>
            </a:r>
            <a:endParaRPr lang="de-DE"/>
          </a:p>
        </p:txBody>
      </p:sp>
      <p:sp>
        <p:nvSpPr>
          <p:cNvPr id="4" name="Foliennummernplatzhalter 3"/>
          <p:cNvSpPr>
            <a:spLocks noGrp="1"/>
          </p:cNvSpPr>
          <p:nvPr>
            <p:ph type="sldNum" sz="quarter" idx="5"/>
          </p:nvPr>
        </p:nvSpPr>
        <p:spPr/>
        <p:txBody>
          <a:bodyPr/>
          <a:lstStyle/>
          <a:p>
            <a:fld id="{C9A3B036-03DC-422A-A699-242FA6C1E0CF}" type="slidenum">
              <a:rPr lang="en-GB" smtClean="0"/>
              <a:t>13</a:t>
            </a:fld>
            <a:endParaRPr lang="en-GB"/>
          </a:p>
        </p:txBody>
      </p:sp>
    </p:spTree>
    <p:extLst>
      <p:ext uri="{BB962C8B-B14F-4D97-AF65-F5344CB8AC3E}">
        <p14:creationId xmlns:p14="http://schemas.microsoft.com/office/powerpoint/2010/main" val="2540292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B866FB1-0B3A-4E8F-B6C9-EF7918FA75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DAD9653E-628F-48DE-811E-8D756A0920E7}"/>
              </a:ext>
            </a:extLst>
          </p:cNvPr>
          <p:cNvSpPr>
            <a:spLocks noGrp="1"/>
          </p:cNvSpPr>
          <p:nvPr>
            <p:ph type="ctrTitle"/>
          </p:nvPr>
        </p:nvSpPr>
        <p:spPr>
          <a:xfrm>
            <a:off x="540448" y="908720"/>
            <a:ext cx="8064000" cy="1512000"/>
          </a:xfrm>
        </p:spPr>
        <p:txBody>
          <a:bodyPr tIns="21600" anchor="t" anchorCtr="0"/>
          <a:lstStyle>
            <a:lvl1pPr algn="l">
              <a:lnSpc>
                <a:spcPct val="100000"/>
              </a:lnSpc>
              <a:defRPr sz="4800">
                <a:solidFill>
                  <a:schemeClr val="bg1"/>
                </a:solidFill>
              </a:defRPr>
            </a:lvl1pPr>
          </a:lstStyle>
          <a:p>
            <a:r>
              <a:rPr lang="en-US"/>
              <a:t>Click to edit Master title style</a:t>
            </a:r>
            <a:endParaRPr lang="en-GB"/>
          </a:p>
        </p:txBody>
      </p:sp>
      <p:sp>
        <p:nvSpPr>
          <p:cNvPr id="3" name="Untertitel 2">
            <a:extLst>
              <a:ext uri="{FF2B5EF4-FFF2-40B4-BE49-F238E27FC236}">
                <a16:creationId xmlns:a16="http://schemas.microsoft.com/office/drawing/2014/main" id="{90E2FBD7-ACBB-4F37-8144-E2E49E3659DF}"/>
              </a:ext>
            </a:extLst>
          </p:cNvPr>
          <p:cNvSpPr>
            <a:spLocks noGrp="1"/>
          </p:cNvSpPr>
          <p:nvPr>
            <p:ph type="subTitle" idx="1"/>
          </p:nvPr>
        </p:nvSpPr>
        <p:spPr>
          <a:xfrm>
            <a:off x="540448" y="2564904"/>
            <a:ext cx="8064000" cy="792088"/>
          </a:xfrm>
        </p:spPr>
        <p:txBody>
          <a:bodyPr tIns="0"/>
          <a:lstStyle>
            <a:lvl1pPr marL="0" indent="0" algn="l">
              <a:lnSpc>
                <a:spcPct val="100000"/>
              </a:lnSpc>
              <a:spcBef>
                <a:spcPts val="0"/>
              </a:spcBef>
              <a:buNone/>
              <a:defRPr sz="2200" b="0">
                <a:solidFill>
                  <a:schemeClr val="accent2"/>
                </a:solidFill>
              </a:defRPr>
            </a:lvl1pPr>
            <a:lvl2pPr marL="0" indent="0" algn="l">
              <a:lnSpc>
                <a:spcPct val="100000"/>
              </a:lnSpc>
              <a:spcBef>
                <a:spcPts val="0"/>
              </a:spcBef>
              <a:buNone/>
              <a:defRPr sz="2200">
                <a:solidFill>
                  <a:schemeClr val="accent2"/>
                </a:solidFill>
              </a:defRPr>
            </a:lvl2pPr>
            <a:lvl3pPr marL="0" indent="0" algn="l">
              <a:lnSpc>
                <a:spcPct val="100000"/>
              </a:lnSpc>
              <a:spcBef>
                <a:spcPts val="0"/>
              </a:spcBef>
              <a:buNone/>
              <a:defRPr sz="2200">
                <a:solidFill>
                  <a:schemeClr val="accent2"/>
                </a:solidFill>
              </a:defRPr>
            </a:lvl3pPr>
            <a:lvl4pPr marL="0" indent="0" algn="l">
              <a:lnSpc>
                <a:spcPct val="100000"/>
              </a:lnSpc>
              <a:spcBef>
                <a:spcPts val="0"/>
              </a:spcBef>
              <a:buNone/>
              <a:defRPr sz="2200">
                <a:solidFill>
                  <a:schemeClr val="accent2"/>
                </a:solidFill>
              </a:defRPr>
            </a:lvl4pPr>
            <a:lvl5pPr marL="0" indent="0" algn="l">
              <a:lnSpc>
                <a:spcPct val="100000"/>
              </a:lnSpc>
              <a:spcBef>
                <a:spcPts val="0"/>
              </a:spcBef>
              <a:buNone/>
              <a:defRPr sz="2200">
                <a:solidFill>
                  <a:schemeClr val="accent2"/>
                </a:solidFill>
              </a:defRPr>
            </a:lvl5pPr>
            <a:lvl6pPr marL="0" indent="0" algn="l">
              <a:lnSpc>
                <a:spcPct val="100000"/>
              </a:lnSpc>
              <a:spcBef>
                <a:spcPts val="0"/>
              </a:spcBef>
              <a:buNone/>
              <a:defRPr sz="2200">
                <a:solidFill>
                  <a:schemeClr val="accent2"/>
                </a:solidFill>
              </a:defRPr>
            </a:lvl6pPr>
            <a:lvl7pPr marL="0" indent="0" algn="l">
              <a:lnSpc>
                <a:spcPct val="100000"/>
              </a:lnSpc>
              <a:spcBef>
                <a:spcPts val="0"/>
              </a:spcBef>
              <a:buNone/>
              <a:defRPr sz="2200">
                <a:solidFill>
                  <a:schemeClr val="accent2"/>
                </a:solidFill>
              </a:defRPr>
            </a:lvl7pPr>
            <a:lvl8pPr marL="0" indent="0" algn="l">
              <a:lnSpc>
                <a:spcPct val="100000"/>
              </a:lnSpc>
              <a:spcBef>
                <a:spcPts val="0"/>
              </a:spcBef>
              <a:buNone/>
              <a:defRPr sz="2200">
                <a:solidFill>
                  <a:schemeClr val="accent2"/>
                </a:solidFill>
              </a:defRPr>
            </a:lvl8pPr>
            <a:lvl9pPr marL="0" indent="0" algn="l">
              <a:lnSpc>
                <a:spcPct val="100000"/>
              </a:lnSpc>
              <a:spcBef>
                <a:spcPts val="0"/>
              </a:spcBef>
              <a:buNone/>
              <a:defRPr sz="2200">
                <a:solidFill>
                  <a:schemeClr val="accent2"/>
                </a:solidFill>
              </a:defRPr>
            </a:lvl9pPr>
          </a:lstStyle>
          <a:p>
            <a:r>
              <a:rPr lang="en-US"/>
              <a:t>Click to edit Master subtitle style</a:t>
            </a:r>
            <a:endParaRPr lang="en-GB"/>
          </a:p>
        </p:txBody>
      </p:sp>
      <p:sp>
        <p:nvSpPr>
          <p:cNvPr id="4" name="Datumsplatzhalter 3">
            <a:extLst>
              <a:ext uri="{FF2B5EF4-FFF2-40B4-BE49-F238E27FC236}">
                <a16:creationId xmlns:a16="http://schemas.microsoft.com/office/drawing/2014/main" id="{D01B1347-7A68-4ACE-B37F-1473ED032891}"/>
              </a:ext>
            </a:extLst>
          </p:cNvPr>
          <p:cNvSpPr>
            <a:spLocks noGrp="1"/>
          </p:cNvSpPr>
          <p:nvPr>
            <p:ph type="dt" sz="half" idx="10"/>
          </p:nvPr>
        </p:nvSpPr>
        <p:spPr>
          <a:xfrm>
            <a:off x="539552" y="4149080"/>
            <a:ext cx="936000" cy="288000"/>
          </a:xfrm>
        </p:spPr>
        <p:txBody>
          <a:bodyPr lIns="0" tIns="50400"/>
          <a:lstStyle>
            <a:lvl1pPr>
              <a:defRPr sz="1600">
                <a:solidFill>
                  <a:schemeClr val="bg1"/>
                </a:solidFill>
              </a:defRPr>
            </a:lvl1pPr>
          </a:lstStyle>
          <a:p>
            <a:fld id="{EFAF1353-694D-4980-A7A9-5E16DDF87531}" type="datetime1">
              <a:rPr lang="de-DE" smtClean="0"/>
              <a:pPr/>
              <a:t>19.08.2022</a:t>
            </a:fld>
            <a:endParaRPr lang="en-GB"/>
          </a:p>
        </p:txBody>
      </p:sp>
      <p:sp>
        <p:nvSpPr>
          <p:cNvPr id="10" name="Textplatzhalter 9">
            <a:extLst>
              <a:ext uri="{FF2B5EF4-FFF2-40B4-BE49-F238E27FC236}">
                <a16:creationId xmlns:a16="http://schemas.microsoft.com/office/drawing/2014/main" id="{754B3B78-B81B-4ED5-ACA3-C0080CAEB5F3}"/>
              </a:ext>
            </a:extLst>
          </p:cNvPr>
          <p:cNvSpPr>
            <a:spLocks noGrp="1"/>
          </p:cNvSpPr>
          <p:nvPr>
            <p:ph type="body" sz="quarter" idx="13"/>
          </p:nvPr>
        </p:nvSpPr>
        <p:spPr>
          <a:xfrm>
            <a:off x="539552" y="3573016"/>
            <a:ext cx="8064000" cy="360040"/>
          </a:xfrm>
        </p:spPr>
        <p:txBody>
          <a:bodyPr tIns="0" bIns="54000" anchor="b" anchorCtr="0"/>
          <a:lstStyle>
            <a:lvl1pPr marL="0" indent="0">
              <a:lnSpc>
                <a:spcPct val="100000"/>
              </a:lnSpc>
              <a:spcBef>
                <a:spcPts val="0"/>
              </a:spcBef>
              <a:buFont typeface="Arial" panose="020B0604020202020204" pitchFamily="34" charset="0"/>
              <a:buNone/>
              <a:defRPr sz="1600" b="1">
                <a:solidFill>
                  <a:schemeClr val="bg1"/>
                </a:solidFill>
              </a:defRPr>
            </a:lvl1pPr>
            <a:lvl2pPr marL="0" indent="0">
              <a:lnSpc>
                <a:spcPct val="100000"/>
              </a:lnSpc>
              <a:spcBef>
                <a:spcPts val="0"/>
              </a:spcBef>
              <a:buFont typeface="Arial" panose="020B0604020202020204" pitchFamily="34" charset="0"/>
              <a:buNone/>
              <a:defRPr sz="1600" b="1">
                <a:solidFill>
                  <a:schemeClr val="bg1"/>
                </a:solidFill>
              </a:defRPr>
            </a:lvl2pPr>
            <a:lvl3pPr marL="0" indent="0">
              <a:lnSpc>
                <a:spcPct val="100000"/>
              </a:lnSpc>
              <a:spcBef>
                <a:spcPts val="0"/>
              </a:spcBef>
              <a:buFont typeface="Arial" panose="020B0604020202020204" pitchFamily="34" charset="0"/>
              <a:buNone/>
              <a:defRPr sz="1600" b="1">
                <a:solidFill>
                  <a:schemeClr val="bg1"/>
                </a:solidFill>
              </a:defRPr>
            </a:lvl3pPr>
            <a:lvl4pPr marL="0" indent="0">
              <a:lnSpc>
                <a:spcPct val="100000"/>
              </a:lnSpc>
              <a:spcBef>
                <a:spcPts val="0"/>
              </a:spcBef>
              <a:buFont typeface="Arial" panose="020B0604020202020204" pitchFamily="34" charset="0"/>
              <a:buNone/>
              <a:defRPr sz="1600" b="1">
                <a:solidFill>
                  <a:schemeClr val="bg1"/>
                </a:solidFill>
              </a:defRPr>
            </a:lvl4pPr>
            <a:lvl5pPr marL="0" indent="0">
              <a:lnSpc>
                <a:spcPct val="100000"/>
              </a:lnSpc>
              <a:spcBef>
                <a:spcPts val="0"/>
              </a:spcBef>
              <a:buFont typeface="Arial" panose="020B0604020202020204" pitchFamily="34" charset="0"/>
              <a:buNone/>
              <a:defRPr sz="1600" b="1">
                <a:solidFill>
                  <a:schemeClr val="bg1"/>
                </a:solidFill>
              </a:defRPr>
            </a:lvl5pPr>
            <a:lvl6pPr marL="0" indent="0">
              <a:lnSpc>
                <a:spcPct val="100000"/>
              </a:lnSpc>
              <a:spcBef>
                <a:spcPts val="0"/>
              </a:spcBef>
              <a:buFont typeface="Arial" panose="020B0604020202020204" pitchFamily="34" charset="0"/>
              <a:buNone/>
              <a:defRPr sz="1600" b="1">
                <a:solidFill>
                  <a:schemeClr val="bg1"/>
                </a:solidFill>
              </a:defRPr>
            </a:lvl6pPr>
            <a:lvl7pPr marL="0" indent="0">
              <a:lnSpc>
                <a:spcPct val="100000"/>
              </a:lnSpc>
              <a:spcBef>
                <a:spcPts val="0"/>
              </a:spcBef>
              <a:buFont typeface="Arial" panose="020B0604020202020204" pitchFamily="34" charset="0"/>
              <a:buNone/>
              <a:defRPr sz="1600" b="1">
                <a:solidFill>
                  <a:schemeClr val="bg1"/>
                </a:solidFill>
              </a:defRPr>
            </a:lvl7pPr>
            <a:lvl8pPr marL="0" indent="0">
              <a:lnSpc>
                <a:spcPct val="100000"/>
              </a:lnSpc>
              <a:spcBef>
                <a:spcPts val="0"/>
              </a:spcBef>
              <a:buFont typeface="Arial" panose="020B0604020202020204" pitchFamily="34" charset="0"/>
              <a:buNone/>
              <a:defRPr sz="1600" b="1">
                <a:solidFill>
                  <a:schemeClr val="bg1"/>
                </a:solidFill>
              </a:defRPr>
            </a:lvl8pPr>
            <a:lvl9pPr marL="0" indent="0">
              <a:lnSpc>
                <a:spcPct val="100000"/>
              </a:lnSpc>
              <a:spcBef>
                <a:spcPts val="0"/>
              </a:spcBef>
              <a:buFont typeface="Arial" panose="020B0604020202020204" pitchFamily="34" charset="0"/>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platzhalter 11">
            <a:extLst>
              <a:ext uri="{FF2B5EF4-FFF2-40B4-BE49-F238E27FC236}">
                <a16:creationId xmlns:a16="http://schemas.microsoft.com/office/drawing/2014/main" id="{AA57B943-0001-4EE2-BC7E-19C2AD07A6BD}"/>
              </a:ext>
            </a:extLst>
          </p:cNvPr>
          <p:cNvSpPr>
            <a:spLocks noGrp="1"/>
          </p:cNvSpPr>
          <p:nvPr>
            <p:ph type="body" sz="quarter" idx="14"/>
          </p:nvPr>
        </p:nvSpPr>
        <p:spPr>
          <a:xfrm>
            <a:off x="540448" y="3861048"/>
            <a:ext cx="8064000" cy="360040"/>
          </a:xfrm>
        </p:spPr>
        <p:txBody>
          <a:bodyPr tIns="54000"/>
          <a:lstStyle>
            <a:lvl1pPr marL="0">
              <a:lnSpc>
                <a:spcPct val="100000"/>
              </a:lnSpc>
              <a:spcBef>
                <a:spcPts val="0"/>
              </a:spcBef>
              <a:defRPr sz="1600" b="0">
                <a:solidFill>
                  <a:schemeClr val="bg1"/>
                </a:solidFill>
              </a:defRPr>
            </a:lvl1pPr>
            <a:lvl2pPr marL="0" indent="0">
              <a:lnSpc>
                <a:spcPct val="100000"/>
              </a:lnSpc>
              <a:spcBef>
                <a:spcPts val="0"/>
              </a:spcBef>
              <a:buFont typeface="Arial" panose="020B0604020202020204" pitchFamily="34" charset="0"/>
              <a:buNone/>
              <a:defRPr sz="1600" b="0">
                <a:solidFill>
                  <a:schemeClr val="bg1"/>
                </a:solidFill>
              </a:defRPr>
            </a:lvl2pPr>
            <a:lvl3pPr marL="0" indent="0">
              <a:lnSpc>
                <a:spcPct val="100000"/>
              </a:lnSpc>
              <a:spcBef>
                <a:spcPts val="0"/>
              </a:spcBef>
              <a:buFont typeface="Arial" panose="020B0604020202020204" pitchFamily="34" charset="0"/>
              <a:buNone/>
              <a:defRPr sz="1600" b="0">
                <a:solidFill>
                  <a:schemeClr val="bg1"/>
                </a:solidFill>
              </a:defRPr>
            </a:lvl3pPr>
            <a:lvl4pPr marL="0" indent="0">
              <a:lnSpc>
                <a:spcPct val="100000"/>
              </a:lnSpc>
              <a:spcBef>
                <a:spcPts val="0"/>
              </a:spcBef>
              <a:buFont typeface="Arial" panose="020B0604020202020204" pitchFamily="34" charset="0"/>
              <a:buNone/>
              <a:defRPr sz="1600" b="0">
                <a:solidFill>
                  <a:schemeClr val="bg1"/>
                </a:solidFill>
              </a:defRPr>
            </a:lvl4pPr>
            <a:lvl5pPr marL="0" indent="0">
              <a:lnSpc>
                <a:spcPct val="100000"/>
              </a:lnSpc>
              <a:spcBef>
                <a:spcPts val="0"/>
              </a:spcBef>
              <a:buFont typeface="Arial" panose="020B0604020202020204" pitchFamily="34" charset="0"/>
              <a:buNone/>
              <a:defRPr sz="1600" b="0">
                <a:solidFill>
                  <a:schemeClr val="bg1"/>
                </a:solidFill>
              </a:defRPr>
            </a:lvl5pPr>
            <a:lvl6pPr marL="0" indent="0">
              <a:lnSpc>
                <a:spcPct val="100000"/>
              </a:lnSpc>
              <a:spcBef>
                <a:spcPts val="0"/>
              </a:spcBef>
              <a:buFont typeface="Arial" panose="020B0604020202020204" pitchFamily="34" charset="0"/>
              <a:buNone/>
              <a:defRPr sz="1600" b="0">
                <a:solidFill>
                  <a:schemeClr val="bg1"/>
                </a:solidFill>
              </a:defRPr>
            </a:lvl6pPr>
            <a:lvl7pPr marL="0" indent="0">
              <a:lnSpc>
                <a:spcPct val="100000"/>
              </a:lnSpc>
              <a:spcBef>
                <a:spcPts val="0"/>
              </a:spcBef>
              <a:buFont typeface="Arial" panose="020B0604020202020204" pitchFamily="34" charset="0"/>
              <a:buNone/>
              <a:defRPr sz="1600" b="0">
                <a:solidFill>
                  <a:schemeClr val="bg1"/>
                </a:solidFill>
              </a:defRPr>
            </a:lvl7pPr>
            <a:lvl8pPr marL="0" indent="0">
              <a:lnSpc>
                <a:spcPct val="100000"/>
              </a:lnSpc>
              <a:spcBef>
                <a:spcPts val="0"/>
              </a:spcBef>
              <a:buFont typeface="Arial" panose="020B0604020202020204" pitchFamily="34" charset="0"/>
              <a:buNone/>
              <a:defRPr sz="1600" b="0">
                <a:solidFill>
                  <a:schemeClr val="bg1"/>
                </a:solidFill>
              </a:defRPr>
            </a:lvl8pPr>
            <a:lvl9pPr marL="0" indent="0">
              <a:lnSpc>
                <a:spcPct val="100000"/>
              </a:lnSpc>
              <a:spcBef>
                <a:spcPts val="0"/>
              </a:spcBef>
              <a:buFont typeface="Arial" panose="020B0604020202020204" pitchFamily="34" charset="0"/>
              <a:buNone/>
              <a:defRPr sz="1600" b="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Grafik 10">
            <a:extLst>
              <a:ext uri="{FF2B5EF4-FFF2-40B4-BE49-F238E27FC236}">
                <a16:creationId xmlns:a16="http://schemas.microsoft.com/office/drawing/2014/main" id="{9D67B779-5B47-481E-B310-4412EFACC6FC}"/>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3200" y="4888800"/>
            <a:ext cx="3110047" cy="1782000"/>
          </a:xfrm>
          <a:prstGeom prst="rect">
            <a:avLst/>
          </a:prstGeom>
        </p:spPr>
      </p:pic>
      <p:pic>
        <p:nvPicPr>
          <p:cNvPr id="13" name="Grafik 12">
            <a:extLst>
              <a:ext uri="{FF2B5EF4-FFF2-40B4-BE49-F238E27FC236}">
                <a16:creationId xmlns:a16="http://schemas.microsoft.com/office/drawing/2014/main" id="{21C49CC8-927B-4CC5-9641-13A8A7139B42}"/>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35820" y="5741177"/>
            <a:ext cx="1804593" cy="705600"/>
          </a:xfrm>
          <a:prstGeom prst="rect">
            <a:avLst/>
          </a:prstGeom>
        </p:spPr>
      </p:pic>
    </p:spTree>
    <p:extLst>
      <p:ext uri="{BB962C8B-B14F-4D97-AF65-F5344CB8AC3E}">
        <p14:creationId xmlns:p14="http://schemas.microsoft.com/office/powerpoint/2010/main" val="1591280964"/>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Grafi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5C78B-4EB7-4163-9AFB-379584AF752C}"/>
              </a:ext>
            </a:extLst>
          </p:cNvPr>
          <p:cNvSpPr>
            <a:spLocks noGrp="1"/>
          </p:cNvSpPr>
          <p:nvPr>
            <p:ph type="title"/>
          </p:nvPr>
        </p:nvSpPr>
        <p:spPr/>
        <p:txBody>
          <a:bodyPr/>
          <a:lstStyle/>
          <a:p>
            <a:r>
              <a:rPr lang="en-US"/>
              <a:t>Click to edit Master title style</a:t>
            </a:r>
            <a:endParaRPr lang="en-GB"/>
          </a:p>
        </p:txBody>
      </p:sp>
      <p:sp>
        <p:nvSpPr>
          <p:cNvPr id="7" name="Datumsplatzhalter 6">
            <a:extLst>
              <a:ext uri="{FF2B5EF4-FFF2-40B4-BE49-F238E27FC236}">
                <a16:creationId xmlns:a16="http://schemas.microsoft.com/office/drawing/2014/main" id="{3717C408-929E-4E8C-B88C-28B2F06D8EB0}"/>
              </a:ext>
            </a:extLst>
          </p:cNvPr>
          <p:cNvSpPr>
            <a:spLocks noGrp="1"/>
          </p:cNvSpPr>
          <p:nvPr>
            <p:ph type="dt" sz="half" idx="10"/>
          </p:nvPr>
        </p:nvSpPr>
        <p:spPr/>
        <p:txBody>
          <a:bodyPr/>
          <a:lstStyle/>
          <a:p>
            <a:fld id="{1C0C2773-E72C-4F32-9041-4EEE847CF6E4}" type="datetime1">
              <a:rPr lang="de-DE" smtClean="0"/>
              <a:t>19.08.2022</a:t>
            </a:fld>
            <a:endParaRPr lang="en-GB"/>
          </a:p>
        </p:txBody>
      </p:sp>
      <p:sp>
        <p:nvSpPr>
          <p:cNvPr id="8" name="Fußzeilenplatzhalter 7">
            <a:extLst>
              <a:ext uri="{FF2B5EF4-FFF2-40B4-BE49-F238E27FC236}">
                <a16:creationId xmlns:a16="http://schemas.microsoft.com/office/drawing/2014/main" id="{8013C5F2-786D-4189-8E65-965F5A5631EB}"/>
              </a:ext>
            </a:extLst>
          </p:cNvPr>
          <p:cNvSpPr>
            <a:spLocks noGrp="1"/>
          </p:cNvSpPr>
          <p:nvPr>
            <p:ph type="ftr" sz="quarter" idx="11"/>
          </p:nvPr>
        </p:nvSpPr>
        <p:spPr/>
        <p:txBody>
          <a:bodyPr/>
          <a:lstStyle/>
          <a:p>
            <a:r>
              <a:rPr lang="en-GB"/>
              <a:t>Titel der Präsentation</a:t>
            </a:r>
          </a:p>
        </p:txBody>
      </p:sp>
      <p:sp>
        <p:nvSpPr>
          <p:cNvPr id="9" name="Foliennummernplatzhalter 8">
            <a:extLst>
              <a:ext uri="{FF2B5EF4-FFF2-40B4-BE49-F238E27FC236}">
                <a16:creationId xmlns:a16="http://schemas.microsoft.com/office/drawing/2014/main" id="{058EE51C-00B6-4810-BBCD-FE54BCD99332}"/>
              </a:ext>
            </a:extLst>
          </p:cNvPr>
          <p:cNvSpPr>
            <a:spLocks noGrp="1"/>
          </p:cNvSpPr>
          <p:nvPr>
            <p:ph type="sldNum" sz="quarter" idx="12"/>
          </p:nvPr>
        </p:nvSpPr>
        <p:spPr/>
        <p:txBody>
          <a:bodyPr/>
          <a:lstStyle/>
          <a:p>
            <a:fld id="{0C03F2F4-3D73-4946-89C6-7727ECB7DC00}" type="slidenum">
              <a:rPr lang="en-GB" smtClean="0"/>
              <a:pPr/>
              <a:t>‹Nr.›</a:t>
            </a:fld>
            <a:endParaRPr lang="en-GB"/>
          </a:p>
        </p:txBody>
      </p:sp>
      <p:sp>
        <p:nvSpPr>
          <p:cNvPr id="5" name="Bildplatzhalter 4">
            <a:extLst>
              <a:ext uri="{FF2B5EF4-FFF2-40B4-BE49-F238E27FC236}">
                <a16:creationId xmlns:a16="http://schemas.microsoft.com/office/drawing/2014/main" id="{7F032382-6987-4A5B-8388-7144A130DB47}"/>
              </a:ext>
            </a:extLst>
          </p:cNvPr>
          <p:cNvSpPr>
            <a:spLocks noGrp="1"/>
          </p:cNvSpPr>
          <p:nvPr>
            <p:ph type="pic" sz="quarter" idx="13"/>
          </p:nvPr>
        </p:nvSpPr>
        <p:spPr>
          <a:xfrm>
            <a:off x="539576" y="1772568"/>
            <a:ext cx="8063875" cy="4176712"/>
          </a:xfrm>
        </p:spPr>
        <p:txBody>
          <a:bodyPr/>
          <a:lstStyle/>
          <a:p>
            <a:r>
              <a:rPr lang="en-US"/>
              <a:t>Click icon to add picture</a:t>
            </a:r>
            <a:endParaRPr lang="en-GB"/>
          </a:p>
        </p:txBody>
      </p:sp>
    </p:spTree>
    <p:extLst>
      <p:ext uri="{BB962C8B-B14F-4D97-AF65-F5344CB8AC3E}">
        <p14:creationId xmlns:p14="http://schemas.microsoft.com/office/powerpoint/2010/main" val="221771946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2 Grafik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5C78B-4EB7-4163-9AFB-379584AF752C}"/>
              </a:ext>
            </a:extLst>
          </p:cNvPr>
          <p:cNvSpPr>
            <a:spLocks noGrp="1"/>
          </p:cNvSpPr>
          <p:nvPr>
            <p:ph type="title"/>
          </p:nvPr>
        </p:nvSpPr>
        <p:spPr/>
        <p:txBody>
          <a:bodyPr/>
          <a:lstStyle/>
          <a:p>
            <a:r>
              <a:rPr lang="en-US"/>
              <a:t>Click to edit Master title style</a:t>
            </a:r>
            <a:endParaRPr lang="en-GB"/>
          </a:p>
        </p:txBody>
      </p:sp>
      <p:sp>
        <p:nvSpPr>
          <p:cNvPr id="7" name="Datumsplatzhalter 6">
            <a:extLst>
              <a:ext uri="{FF2B5EF4-FFF2-40B4-BE49-F238E27FC236}">
                <a16:creationId xmlns:a16="http://schemas.microsoft.com/office/drawing/2014/main" id="{3717C408-929E-4E8C-B88C-28B2F06D8EB0}"/>
              </a:ext>
            </a:extLst>
          </p:cNvPr>
          <p:cNvSpPr>
            <a:spLocks noGrp="1"/>
          </p:cNvSpPr>
          <p:nvPr>
            <p:ph type="dt" sz="half" idx="10"/>
          </p:nvPr>
        </p:nvSpPr>
        <p:spPr/>
        <p:txBody>
          <a:bodyPr/>
          <a:lstStyle/>
          <a:p>
            <a:fld id="{C9F52D7C-C36A-4AB4-8C78-68B128FE4DA1}" type="datetime1">
              <a:rPr lang="de-DE" smtClean="0"/>
              <a:t>19.08.2022</a:t>
            </a:fld>
            <a:endParaRPr lang="en-GB"/>
          </a:p>
        </p:txBody>
      </p:sp>
      <p:sp>
        <p:nvSpPr>
          <p:cNvPr id="8" name="Fußzeilenplatzhalter 7">
            <a:extLst>
              <a:ext uri="{FF2B5EF4-FFF2-40B4-BE49-F238E27FC236}">
                <a16:creationId xmlns:a16="http://schemas.microsoft.com/office/drawing/2014/main" id="{8013C5F2-786D-4189-8E65-965F5A5631EB}"/>
              </a:ext>
            </a:extLst>
          </p:cNvPr>
          <p:cNvSpPr>
            <a:spLocks noGrp="1"/>
          </p:cNvSpPr>
          <p:nvPr>
            <p:ph type="ftr" sz="quarter" idx="11"/>
          </p:nvPr>
        </p:nvSpPr>
        <p:spPr/>
        <p:txBody>
          <a:bodyPr/>
          <a:lstStyle/>
          <a:p>
            <a:r>
              <a:rPr lang="en-GB"/>
              <a:t>Titel der Präsentation</a:t>
            </a:r>
          </a:p>
        </p:txBody>
      </p:sp>
      <p:sp>
        <p:nvSpPr>
          <p:cNvPr id="9" name="Foliennummernplatzhalter 8">
            <a:extLst>
              <a:ext uri="{FF2B5EF4-FFF2-40B4-BE49-F238E27FC236}">
                <a16:creationId xmlns:a16="http://schemas.microsoft.com/office/drawing/2014/main" id="{058EE51C-00B6-4810-BBCD-FE54BCD99332}"/>
              </a:ext>
            </a:extLst>
          </p:cNvPr>
          <p:cNvSpPr>
            <a:spLocks noGrp="1"/>
          </p:cNvSpPr>
          <p:nvPr>
            <p:ph type="sldNum" sz="quarter" idx="12"/>
          </p:nvPr>
        </p:nvSpPr>
        <p:spPr/>
        <p:txBody>
          <a:bodyPr/>
          <a:lstStyle/>
          <a:p>
            <a:fld id="{0C03F2F4-3D73-4946-89C6-7727ECB7DC00}" type="slidenum">
              <a:rPr lang="en-GB" smtClean="0"/>
              <a:pPr/>
              <a:t>‹Nr.›</a:t>
            </a:fld>
            <a:endParaRPr lang="en-GB"/>
          </a:p>
        </p:txBody>
      </p:sp>
      <p:sp>
        <p:nvSpPr>
          <p:cNvPr id="5" name="Bildplatzhalter 4">
            <a:extLst>
              <a:ext uri="{FF2B5EF4-FFF2-40B4-BE49-F238E27FC236}">
                <a16:creationId xmlns:a16="http://schemas.microsoft.com/office/drawing/2014/main" id="{7F032382-6987-4A5B-8388-7144A130DB47}"/>
              </a:ext>
            </a:extLst>
          </p:cNvPr>
          <p:cNvSpPr>
            <a:spLocks noGrp="1"/>
          </p:cNvSpPr>
          <p:nvPr>
            <p:ph type="pic" sz="quarter" idx="13"/>
          </p:nvPr>
        </p:nvSpPr>
        <p:spPr>
          <a:xfrm>
            <a:off x="539576" y="1772568"/>
            <a:ext cx="3870406" cy="4176712"/>
          </a:xfrm>
        </p:spPr>
        <p:txBody>
          <a:bodyPr/>
          <a:lstStyle/>
          <a:p>
            <a:r>
              <a:rPr lang="en-US"/>
              <a:t>Click icon to add picture</a:t>
            </a:r>
            <a:endParaRPr lang="en-GB"/>
          </a:p>
        </p:txBody>
      </p:sp>
      <p:sp>
        <p:nvSpPr>
          <p:cNvPr id="6" name="Bildplatzhalter 5">
            <a:extLst>
              <a:ext uri="{FF2B5EF4-FFF2-40B4-BE49-F238E27FC236}">
                <a16:creationId xmlns:a16="http://schemas.microsoft.com/office/drawing/2014/main" id="{8FEF123E-77E9-4A21-8B18-B17FE892660D}"/>
              </a:ext>
            </a:extLst>
          </p:cNvPr>
          <p:cNvSpPr>
            <a:spLocks noGrp="1"/>
          </p:cNvSpPr>
          <p:nvPr>
            <p:ph type="pic" sz="quarter" idx="14"/>
          </p:nvPr>
        </p:nvSpPr>
        <p:spPr>
          <a:xfrm>
            <a:off x="4734019" y="1772816"/>
            <a:ext cx="3870405" cy="4176712"/>
          </a:xfrm>
        </p:spPr>
        <p:txBody>
          <a:bodyPr/>
          <a:lstStyle/>
          <a:p>
            <a:r>
              <a:rPr lang="en-US"/>
              <a:t>Click icon to add picture</a:t>
            </a:r>
            <a:endParaRPr lang="en-GB"/>
          </a:p>
        </p:txBody>
      </p:sp>
    </p:spTree>
    <p:extLst>
      <p:ext uri="{BB962C8B-B14F-4D97-AF65-F5344CB8AC3E}">
        <p14:creationId xmlns:p14="http://schemas.microsoft.com/office/powerpoint/2010/main" val="232683508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und 3 Grafik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5C78B-4EB7-4163-9AFB-379584AF752C}"/>
              </a:ext>
            </a:extLst>
          </p:cNvPr>
          <p:cNvSpPr>
            <a:spLocks noGrp="1"/>
          </p:cNvSpPr>
          <p:nvPr>
            <p:ph type="title"/>
          </p:nvPr>
        </p:nvSpPr>
        <p:spPr/>
        <p:txBody>
          <a:bodyPr/>
          <a:lstStyle/>
          <a:p>
            <a:r>
              <a:rPr lang="en-US"/>
              <a:t>Click to edit Master title style</a:t>
            </a:r>
            <a:endParaRPr lang="en-GB"/>
          </a:p>
        </p:txBody>
      </p:sp>
      <p:sp>
        <p:nvSpPr>
          <p:cNvPr id="7" name="Datumsplatzhalter 6">
            <a:extLst>
              <a:ext uri="{FF2B5EF4-FFF2-40B4-BE49-F238E27FC236}">
                <a16:creationId xmlns:a16="http://schemas.microsoft.com/office/drawing/2014/main" id="{3717C408-929E-4E8C-B88C-28B2F06D8EB0}"/>
              </a:ext>
            </a:extLst>
          </p:cNvPr>
          <p:cNvSpPr>
            <a:spLocks noGrp="1"/>
          </p:cNvSpPr>
          <p:nvPr>
            <p:ph type="dt" sz="half" idx="10"/>
          </p:nvPr>
        </p:nvSpPr>
        <p:spPr/>
        <p:txBody>
          <a:bodyPr/>
          <a:lstStyle/>
          <a:p>
            <a:fld id="{2ED20CBF-0B3D-421B-9ECE-C089E3CCC5A4}" type="datetime1">
              <a:rPr lang="de-DE" smtClean="0"/>
              <a:t>19.08.2022</a:t>
            </a:fld>
            <a:endParaRPr lang="en-GB"/>
          </a:p>
        </p:txBody>
      </p:sp>
      <p:sp>
        <p:nvSpPr>
          <p:cNvPr id="8" name="Fußzeilenplatzhalter 7">
            <a:extLst>
              <a:ext uri="{FF2B5EF4-FFF2-40B4-BE49-F238E27FC236}">
                <a16:creationId xmlns:a16="http://schemas.microsoft.com/office/drawing/2014/main" id="{8013C5F2-786D-4189-8E65-965F5A5631EB}"/>
              </a:ext>
            </a:extLst>
          </p:cNvPr>
          <p:cNvSpPr>
            <a:spLocks noGrp="1"/>
          </p:cNvSpPr>
          <p:nvPr>
            <p:ph type="ftr" sz="quarter" idx="11"/>
          </p:nvPr>
        </p:nvSpPr>
        <p:spPr/>
        <p:txBody>
          <a:bodyPr/>
          <a:lstStyle/>
          <a:p>
            <a:r>
              <a:rPr lang="en-GB"/>
              <a:t>Titel der Präsentation</a:t>
            </a:r>
          </a:p>
        </p:txBody>
      </p:sp>
      <p:sp>
        <p:nvSpPr>
          <p:cNvPr id="9" name="Foliennummernplatzhalter 8">
            <a:extLst>
              <a:ext uri="{FF2B5EF4-FFF2-40B4-BE49-F238E27FC236}">
                <a16:creationId xmlns:a16="http://schemas.microsoft.com/office/drawing/2014/main" id="{058EE51C-00B6-4810-BBCD-FE54BCD99332}"/>
              </a:ext>
            </a:extLst>
          </p:cNvPr>
          <p:cNvSpPr>
            <a:spLocks noGrp="1"/>
          </p:cNvSpPr>
          <p:nvPr>
            <p:ph type="sldNum" sz="quarter" idx="12"/>
          </p:nvPr>
        </p:nvSpPr>
        <p:spPr/>
        <p:txBody>
          <a:bodyPr/>
          <a:lstStyle/>
          <a:p>
            <a:fld id="{0C03F2F4-3D73-4946-89C6-7727ECB7DC00}" type="slidenum">
              <a:rPr lang="en-GB" smtClean="0"/>
              <a:pPr/>
              <a:t>‹Nr.›</a:t>
            </a:fld>
            <a:endParaRPr lang="en-GB"/>
          </a:p>
        </p:txBody>
      </p:sp>
      <p:sp>
        <p:nvSpPr>
          <p:cNvPr id="5" name="Bildplatzhalter 4">
            <a:extLst>
              <a:ext uri="{FF2B5EF4-FFF2-40B4-BE49-F238E27FC236}">
                <a16:creationId xmlns:a16="http://schemas.microsoft.com/office/drawing/2014/main" id="{7F032382-6987-4A5B-8388-7144A130DB47}"/>
              </a:ext>
            </a:extLst>
          </p:cNvPr>
          <p:cNvSpPr>
            <a:spLocks noGrp="1"/>
          </p:cNvSpPr>
          <p:nvPr>
            <p:ph type="pic" sz="quarter" idx="13"/>
          </p:nvPr>
        </p:nvSpPr>
        <p:spPr>
          <a:xfrm>
            <a:off x="539576" y="1772816"/>
            <a:ext cx="2448000" cy="2304504"/>
          </a:xfrm>
        </p:spPr>
        <p:txBody>
          <a:bodyPr/>
          <a:lstStyle/>
          <a:p>
            <a:r>
              <a:rPr lang="en-US"/>
              <a:t>Click icon to add picture</a:t>
            </a:r>
            <a:endParaRPr lang="en-GB"/>
          </a:p>
        </p:txBody>
      </p:sp>
      <p:sp>
        <p:nvSpPr>
          <p:cNvPr id="6" name="Bildplatzhalter 5">
            <a:extLst>
              <a:ext uri="{FF2B5EF4-FFF2-40B4-BE49-F238E27FC236}">
                <a16:creationId xmlns:a16="http://schemas.microsoft.com/office/drawing/2014/main" id="{8FEF123E-77E9-4A21-8B18-B17FE892660D}"/>
              </a:ext>
            </a:extLst>
          </p:cNvPr>
          <p:cNvSpPr>
            <a:spLocks noGrp="1"/>
          </p:cNvSpPr>
          <p:nvPr>
            <p:ph type="pic" sz="quarter" idx="14"/>
          </p:nvPr>
        </p:nvSpPr>
        <p:spPr>
          <a:xfrm>
            <a:off x="3347864" y="1772816"/>
            <a:ext cx="2448000" cy="2304256"/>
          </a:xfrm>
        </p:spPr>
        <p:txBody>
          <a:bodyPr/>
          <a:lstStyle/>
          <a:p>
            <a:r>
              <a:rPr lang="en-US"/>
              <a:t>Click icon to add picture</a:t>
            </a:r>
            <a:endParaRPr lang="en-GB"/>
          </a:p>
        </p:txBody>
      </p:sp>
      <p:sp>
        <p:nvSpPr>
          <p:cNvPr id="11" name="Bildplatzhalter 10">
            <a:extLst>
              <a:ext uri="{FF2B5EF4-FFF2-40B4-BE49-F238E27FC236}">
                <a16:creationId xmlns:a16="http://schemas.microsoft.com/office/drawing/2014/main" id="{79AF6944-A3E7-4CBD-9B49-2619ED6BFEE7}"/>
              </a:ext>
            </a:extLst>
          </p:cNvPr>
          <p:cNvSpPr>
            <a:spLocks noGrp="1"/>
          </p:cNvSpPr>
          <p:nvPr>
            <p:ph type="pic" sz="quarter" idx="15"/>
          </p:nvPr>
        </p:nvSpPr>
        <p:spPr>
          <a:xfrm>
            <a:off x="6156176" y="1772816"/>
            <a:ext cx="2448000" cy="2303462"/>
          </a:xfrm>
        </p:spPr>
        <p:txBody>
          <a:bodyPr/>
          <a:lstStyle/>
          <a:p>
            <a:r>
              <a:rPr lang="en-US"/>
              <a:t>Click icon to add picture</a:t>
            </a:r>
            <a:endParaRPr lang="en-GB"/>
          </a:p>
        </p:txBody>
      </p:sp>
      <p:sp>
        <p:nvSpPr>
          <p:cNvPr id="13" name="Textplatzhalter 12">
            <a:extLst>
              <a:ext uri="{FF2B5EF4-FFF2-40B4-BE49-F238E27FC236}">
                <a16:creationId xmlns:a16="http://schemas.microsoft.com/office/drawing/2014/main" id="{84A825DC-95AC-4589-8462-4C27830E4F26}"/>
              </a:ext>
            </a:extLst>
          </p:cNvPr>
          <p:cNvSpPr>
            <a:spLocks noGrp="1"/>
          </p:cNvSpPr>
          <p:nvPr>
            <p:ph type="body" sz="quarter" idx="16"/>
          </p:nvPr>
        </p:nvSpPr>
        <p:spPr>
          <a:xfrm>
            <a:off x="539552" y="4219922"/>
            <a:ext cx="2448000" cy="1657350"/>
          </a:xfrm>
        </p:spPr>
        <p:txBody>
          <a:bodyPr tIns="36000"/>
          <a:lstStyle>
            <a:lvl1pPr marL="0" indent="0">
              <a:spcBef>
                <a:spcPts val="0"/>
              </a:spcBef>
              <a:buFont typeface="+mj-lt"/>
              <a:buNone/>
              <a:defRPr sz="1400" b="0">
                <a:solidFill>
                  <a:schemeClr val="tx1"/>
                </a:solidFill>
              </a:defRPr>
            </a:lvl1pPr>
            <a:lvl2pPr marL="0" indent="0">
              <a:spcBef>
                <a:spcPts val="0"/>
              </a:spcBef>
              <a:buFont typeface="+mj-lt"/>
              <a:buNone/>
              <a:defRPr sz="1400" b="0">
                <a:solidFill>
                  <a:schemeClr val="tx1"/>
                </a:solidFill>
              </a:defRPr>
            </a:lvl2pPr>
            <a:lvl3pPr marL="0" indent="0">
              <a:spcBef>
                <a:spcPts val="0"/>
              </a:spcBef>
              <a:buFont typeface="+mj-lt"/>
              <a:buNone/>
              <a:defRPr sz="1400" b="0">
                <a:solidFill>
                  <a:schemeClr val="tx1"/>
                </a:solidFill>
              </a:defRPr>
            </a:lvl3pPr>
            <a:lvl4pPr marL="0" indent="0">
              <a:spcBef>
                <a:spcPts val="0"/>
              </a:spcBef>
              <a:buFont typeface="+mj-lt"/>
              <a:buNone/>
              <a:defRPr sz="1400" b="0">
                <a:solidFill>
                  <a:schemeClr val="tx1"/>
                </a:solidFill>
              </a:defRPr>
            </a:lvl4pPr>
            <a:lvl5pPr marL="0" indent="0">
              <a:spcBef>
                <a:spcPts val="0"/>
              </a:spcBef>
              <a:buFont typeface="+mj-lt"/>
              <a:buNone/>
              <a:defRPr sz="1400" b="0">
                <a:solidFill>
                  <a:schemeClr val="tx1"/>
                </a:solidFill>
              </a:defRPr>
            </a:lvl5pPr>
            <a:lvl6pPr marL="0" indent="0">
              <a:spcBef>
                <a:spcPts val="0"/>
              </a:spcBef>
              <a:buFont typeface="+mj-lt"/>
              <a:buNone/>
              <a:defRPr sz="1400" b="0">
                <a:solidFill>
                  <a:schemeClr val="tx1"/>
                </a:solidFill>
              </a:defRPr>
            </a:lvl6pPr>
            <a:lvl7pPr marL="0" indent="0">
              <a:spcBef>
                <a:spcPts val="0"/>
              </a:spcBef>
              <a:buFont typeface="+mj-lt"/>
              <a:buNone/>
              <a:defRPr sz="1400" b="0">
                <a:solidFill>
                  <a:schemeClr val="tx1"/>
                </a:solidFill>
              </a:defRPr>
            </a:lvl7pPr>
            <a:lvl8pPr marL="0" indent="0">
              <a:spcBef>
                <a:spcPts val="0"/>
              </a:spcBef>
              <a:buFont typeface="+mj-lt"/>
              <a:buNone/>
              <a:defRPr sz="1400" b="0">
                <a:solidFill>
                  <a:schemeClr val="tx1"/>
                </a:solidFill>
              </a:defRPr>
            </a:lvl8pPr>
            <a:lvl9pPr marL="0" indent="0">
              <a:spcBef>
                <a:spcPts val="0"/>
              </a:spcBef>
              <a:buFont typeface="+mj-lt"/>
              <a:buNone/>
              <a:defRPr sz="1400" b="0">
                <a:solidFill>
                  <a:schemeClr val="tx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platzhalter 14">
            <a:extLst>
              <a:ext uri="{FF2B5EF4-FFF2-40B4-BE49-F238E27FC236}">
                <a16:creationId xmlns:a16="http://schemas.microsoft.com/office/drawing/2014/main" id="{D1F3E311-8EC9-4675-8863-3AA22D190499}"/>
              </a:ext>
            </a:extLst>
          </p:cNvPr>
          <p:cNvSpPr>
            <a:spLocks noGrp="1"/>
          </p:cNvSpPr>
          <p:nvPr>
            <p:ph type="body" sz="quarter" idx="17"/>
          </p:nvPr>
        </p:nvSpPr>
        <p:spPr>
          <a:xfrm>
            <a:off x="3347864" y="4219922"/>
            <a:ext cx="2448000" cy="1657350"/>
          </a:xfrm>
        </p:spPr>
        <p:txBody>
          <a:bodyPr tIns="36000"/>
          <a:lstStyle>
            <a:lvl1pPr marL="0" indent="0">
              <a:spcBef>
                <a:spcPts val="0"/>
              </a:spcBef>
              <a:buFont typeface="+mj-lt"/>
              <a:buNone/>
              <a:defRPr sz="1400" b="0">
                <a:solidFill>
                  <a:schemeClr val="tx1"/>
                </a:solidFill>
              </a:defRPr>
            </a:lvl1pPr>
            <a:lvl2pPr marL="0" indent="0">
              <a:spcBef>
                <a:spcPts val="0"/>
              </a:spcBef>
              <a:buFont typeface="+mj-lt"/>
              <a:buNone/>
              <a:defRPr sz="1400" b="0">
                <a:solidFill>
                  <a:schemeClr val="tx1"/>
                </a:solidFill>
              </a:defRPr>
            </a:lvl2pPr>
            <a:lvl3pPr marL="0" indent="0">
              <a:spcBef>
                <a:spcPts val="0"/>
              </a:spcBef>
              <a:buFont typeface="+mj-lt"/>
              <a:buNone/>
              <a:defRPr sz="1400" b="0">
                <a:solidFill>
                  <a:schemeClr val="tx1"/>
                </a:solidFill>
              </a:defRPr>
            </a:lvl3pPr>
            <a:lvl4pPr marL="0" indent="0">
              <a:spcBef>
                <a:spcPts val="0"/>
              </a:spcBef>
              <a:buFont typeface="+mj-lt"/>
              <a:buNone/>
              <a:defRPr sz="1400" b="0">
                <a:solidFill>
                  <a:schemeClr val="tx1"/>
                </a:solidFill>
              </a:defRPr>
            </a:lvl4pPr>
            <a:lvl5pPr marL="0" indent="0">
              <a:spcBef>
                <a:spcPts val="0"/>
              </a:spcBef>
              <a:buFont typeface="+mj-lt"/>
              <a:buNone/>
              <a:defRPr sz="1400" b="0">
                <a:solidFill>
                  <a:schemeClr val="tx1"/>
                </a:solidFill>
              </a:defRPr>
            </a:lvl5pPr>
            <a:lvl6pPr marL="0" indent="0">
              <a:spcBef>
                <a:spcPts val="0"/>
              </a:spcBef>
              <a:buFont typeface="+mj-lt"/>
              <a:buNone/>
              <a:defRPr sz="1400" b="0">
                <a:solidFill>
                  <a:schemeClr val="tx1"/>
                </a:solidFill>
              </a:defRPr>
            </a:lvl6pPr>
            <a:lvl7pPr marL="0" indent="0">
              <a:spcBef>
                <a:spcPts val="0"/>
              </a:spcBef>
              <a:buFont typeface="+mj-lt"/>
              <a:buNone/>
              <a:defRPr sz="1400" b="0">
                <a:solidFill>
                  <a:schemeClr val="tx1"/>
                </a:solidFill>
              </a:defRPr>
            </a:lvl7pPr>
            <a:lvl8pPr marL="0" indent="0">
              <a:spcBef>
                <a:spcPts val="0"/>
              </a:spcBef>
              <a:buFont typeface="+mj-lt"/>
              <a:buNone/>
              <a:defRPr sz="1400" b="0">
                <a:solidFill>
                  <a:schemeClr val="tx1"/>
                </a:solidFill>
              </a:defRPr>
            </a:lvl8pPr>
            <a:lvl9pPr marL="0" indent="0">
              <a:spcBef>
                <a:spcPts val="0"/>
              </a:spcBef>
              <a:buFont typeface="+mj-lt"/>
              <a:buNone/>
              <a:defRPr sz="1400" b="0">
                <a:solidFill>
                  <a:schemeClr val="tx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platzhalter 16">
            <a:extLst>
              <a:ext uri="{FF2B5EF4-FFF2-40B4-BE49-F238E27FC236}">
                <a16:creationId xmlns:a16="http://schemas.microsoft.com/office/drawing/2014/main" id="{A5A59EB7-A456-4509-9410-E72C278DF8E6}"/>
              </a:ext>
            </a:extLst>
          </p:cNvPr>
          <p:cNvSpPr>
            <a:spLocks noGrp="1"/>
          </p:cNvSpPr>
          <p:nvPr>
            <p:ph type="body" sz="quarter" idx="18"/>
          </p:nvPr>
        </p:nvSpPr>
        <p:spPr>
          <a:xfrm>
            <a:off x="6156448" y="4219922"/>
            <a:ext cx="2448000" cy="1657350"/>
          </a:xfrm>
        </p:spPr>
        <p:txBody>
          <a:bodyPr tIns="36000"/>
          <a:lstStyle>
            <a:lvl1pPr marL="0" indent="0">
              <a:spcBef>
                <a:spcPts val="0"/>
              </a:spcBef>
              <a:buFont typeface="Arial" panose="020B0604020202020204" pitchFamily="34" charset="0"/>
              <a:buNone/>
              <a:defRPr sz="1400" b="0">
                <a:solidFill>
                  <a:schemeClr val="tx1"/>
                </a:solidFill>
              </a:defRPr>
            </a:lvl1pPr>
            <a:lvl2pPr marL="0" indent="0">
              <a:spcBef>
                <a:spcPts val="0"/>
              </a:spcBef>
              <a:buFont typeface="Arial" panose="020B0604020202020204" pitchFamily="34" charset="0"/>
              <a:buNone/>
              <a:defRPr sz="1400" b="0">
                <a:solidFill>
                  <a:schemeClr val="tx1"/>
                </a:solidFill>
              </a:defRPr>
            </a:lvl2pPr>
            <a:lvl3pPr marL="0" indent="0">
              <a:spcBef>
                <a:spcPts val="0"/>
              </a:spcBef>
              <a:buFont typeface="Arial" panose="020B0604020202020204" pitchFamily="34" charset="0"/>
              <a:buNone/>
              <a:defRPr sz="1400" b="0">
                <a:solidFill>
                  <a:schemeClr val="tx1"/>
                </a:solidFill>
              </a:defRPr>
            </a:lvl3pPr>
            <a:lvl4pPr marL="0" indent="0">
              <a:spcBef>
                <a:spcPts val="0"/>
              </a:spcBef>
              <a:buFont typeface="Arial" panose="020B0604020202020204" pitchFamily="34" charset="0"/>
              <a:buNone/>
              <a:defRPr sz="1400" b="0">
                <a:solidFill>
                  <a:schemeClr val="tx1"/>
                </a:solidFill>
              </a:defRPr>
            </a:lvl4pPr>
            <a:lvl5pPr marL="0" indent="0">
              <a:spcBef>
                <a:spcPts val="0"/>
              </a:spcBef>
              <a:buFont typeface="Arial" panose="020B0604020202020204" pitchFamily="34" charset="0"/>
              <a:buNone/>
              <a:defRPr sz="1400" b="0">
                <a:solidFill>
                  <a:schemeClr val="tx1"/>
                </a:solidFill>
              </a:defRPr>
            </a:lvl5pPr>
            <a:lvl6pPr marL="0" indent="0">
              <a:spcBef>
                <a:spcPts val="0"/>
              </a:spcBef>
              <a:buNone/>
              <a:defRPr sz="1400"/>
            </a:lvl6pPr>
            <a:lvl7pPr marL="0" indent="0">
              <a:spcBef>
                <a:spcPts val="0"/>
              </a:spcBef>
              <a:buNone/>
              <a:defRPr sz="1400"/>
            </a:lvl7pPr>
            <a:lvl8pPr marL="0" indent="0">
              <a:spcBef>
                <a:spcPts val="0"/>
              </a:spcBef>
              <a:buNone/>
              <a:defRPr sz="1400"/>
            </a:lvl8pPr>
            <a:lvl9pPr marL="0" indent="0">
              <a:spcBef>
                <a:spcPts val="0"/>
              </a:spcBef>
              <a:buNone/>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744243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bschlussfolie 1">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10F5B9C-9D9A-4F9B-A5EF-930429F904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nhaltsplatzhalter 2">
            <a:extLst>
              <a:ext uri="{FF2B5EF4-FFF2-40B4-BE49-F238E27FC236}">
                <a16:creationId xmlns:a16="http://schemas.microsoft.com/office/drawing/2014/main" id="{8250C298-2068-49AF-8BB2-A850CCA68B34}"/>
              </a:ext>
            </a:extLst>
          </p:cNvPr>
          <p:cNvSpPr>
            <a:spLocks noGrp="1"/>
          </p:cNvSpPr>
          <p:nvPr>
            <p:ph sz="half" idx="1"/>
          </p:nvPr>
        </p:nvSpPr>
        <p:spPr>
          <a:xfrm>
            <a:off x="540572" y="1700808"/>
            <a:ext cx="3869409" cy="3888432"/>
          </a:xfrm>
        </p:spPr>
        <p:txBody>
          <a:bodyPr/>
          <a:lstStyle>
            <a:lvl1pPr marL="0" indent="0">
              <a:spcBef>
                <a:spcPts val="0"/>
              </a:spcBef>
              <a:buFont typeface="+mj-lt"/>
              <a:buNone/>
              <a:defRPr b="1">
                <a:solidFill>
                  <a:schemeClr val="bg1"/>
                </a:solidFill>
              </a:defRPr>
            </a:lvl1pPr>
            <a:lvl2pPr marL="0" indent="0">
              <a:spcBef>
                <a:spcPts val="0"/>
              </a:spcBef>
              <a:buFont typeface="+mj-lt"/>
              <a:buNone/>
              <a:defRPr b="0">
                <a:solidFill>
                  <a:schemeClr val="bg1"/>
                </a:solidFill>
              </a:defRPr>
            </a:lvl2pPr>
            <a:lvl3pPr marL="0" indent="0">
              <a:spcBef>
                <a:spcPts val="0"/>
              </a:spcBef>
              <a:buFont typeface="+mj-lt"/>
              <a:buNone/>
              <a:defRPr b="0">
                <a:solidFill>
                  <a:schemeClr val="bg1"/>
                </a:solidFill>
              </a:defRPr>
            </a:lvl3pPr>
            <a:lvl4pPr marL="0" indent="0">
              <a:spcBef>
                <a:spcPts val="0"/>
              </a:spcBef>
              <a:buFont typeface="+mj-lt"/>
              <a:buNone/>
              <a:defRPr b="0">
                <a:solidFill>
                  <a:schemeClr val="bg1"/>
                </a:solidFill>
              </a:defRPr>
            </a:lvl4pPr>
            <a:lvl5pPr marL="0" indent="0">
              <a:spcBef>
                <a:spcPts val="0"/>
              </a:spcBef>
              <a:buFont typeface="+mj-lt"/>
              <a:buNone/>
              <a:defRPr b="0">
                <a:solidFill>
                  <a:schemeClr val="bg1"/>
                </a:solidFill>
              </a:defRPr>
            </a:lvl5pPr>
            <a:lvl6pPr marL="0" indent="0">
              <a:spcBef>
                <a:spcPts val="0"/>
              </a:spcBef>
              <a:buFont typeface="+mj-lt"/>
              <a:buNone/>
              <a:defRPr b="0">
                <a:solidFill>
                  <a:schemeClr val="bg1"/>
                </a:solidFill>
              </a:defRPr>
            </a:lvl6pPr>
            <a:lvl7pPr marL="0" indent="0">
              <a:spcBef>
                <a:spcPts val="0"/>
              </a:spcBef>
              <a:buFont typeface="+mj-lt"/>
              <a:buNone/>
              <a:defRPr b="0">
                <a:solidFill>
                  <a:schemeClr val="bg1"/>
                </a:solidFill>
              </a:defRPr>
            </a:lvl7pPr>
            <a:lvl8pPr marL="0" indent="0">
              <a:spcBef>
                <a:spcPts val="0"/>
              </a:spcBef>
              <a:buFont typeface="+mj-lt"/>
              <a:buNone/>
              <a:defRPr b="0">
                <a:solidFill>
                  <a:schemeClr val="bg1"/>
                </a:solidFill>
              </a:defRPr>
            </a:lvl8pPr>
            <a:lvl9pPr marL="0" indent="0">
              <a:spcBef>
                <a:spcPts val="0"/>
              </a:spcBef>
              <a:buFont typeface="+mj-lt"/>
              <a:buNone/>
              <a:defRPr b="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a:extLst>
              <a:ext uri="{FF2B5EF4-FFF2-40B4-BE49-F238E27FC236}">
                <a16:creationId xmlns:a16="http://schemas.microsoft.com/office/drawing/2014/main" id="{F0451DAE-2D02-4860-A42E-DD4FB385418A}"/>
              </a:ext>
            </a:extLst>
          </p:cNvPr>
          <p:cNvSpPr>
            <a:spLocks noGrp="1"/>
          </p:cNvSpPr>
          <p:nvPr>
            <p:ph sz="half" idx="2"/>
          </p:nvPr>
        </p:nvSpPr>
        <p:spPr>
          <a:xfrm>
            <a:off x="4734018" y="1700809"/>
            <a:ext cx="3869409" cy="3888432"/>
          </a:xfrm>
        </p:spPr>
        <p:txBody>
          <a:bodyPr/>
          <a:lstStyle>
            <a:lvl1pPr marL="0" indent="0">
              <a:spcBef>
                <a:spcPts val="0"/>
              </a:spcBef>
              <a:buFont typeface="Arial" panose="020B0604020202020204" pitchFamily="34" charset="0"/>
              <a:buNone/>
              <a:defRPr b="1">
                <a:solidFill>
                  <a:schemeClr val="bg1"/>
                </a:solidFill>
              </a:defRPr>
            </a:lvl1pPr>
            <a:lvl2pPr marL="0" indent="0">
              <a:spcBef>
                <a:spcPts val="0"/>
              </a:spcBef>
              <a:buFont typeface="Arial" panose="020B0604020202020204" pitchFamily="34" charset="0"/>
              <a:buNone/>
              <a:defRPr b="0">
                <a:solidFill>
                  <a:schemeClr val="bg1"/>
                </a:solidFill>
              </a:defRPr>
            </a:lvl2pPr>
            <a:lvl3pPr marL="0" indent="0">
              <a:spcBef>
                <a:spcPts val="0"/>
              </a:spcBef>
              <a:buFont typeface="Arial" panose="020B0604020202020204" pitchFamily="34" charset="0"/>
              <a:buNone/>
              <a:defRPr b="0">
                <a:solidFill>
                  <a:schemeClr val="bg1"/>
                </a:solidFill>
              </a:defRPr>
            </a:lvl3pPr>
            <a:lvl4pPr marL="0" indent="0">
              <a:spcBef>
                <a:spcPts val="0"/>
              </a:spcBef>
              <a:buFont typeface="Arial" panose="020B0604020202020204" pitchFamily="34" charset="0"/>
              <a:buNone/>
              <a:defRPr b="0">
                <a:solidFill>
                  <a:schemeClr val="bg1"/>
                </a:solidFill>
              </a:defRPr>
            </a:lvl4pPr>
            <a:lvl5pPr marL="0" indent="0">
              <a:spcBef>
                <a:spcPts val="0"/>
              </a:spcBef>
              <a:buFont typeface="Arial" panose="020B0604020202020204" pitchFamily="34" charset="0"/>
              <a:buNone/>
              <a:defRPr b="0">
                <a:solidFill>
                  <a:schemeClr val="bg1"/>
                </a:solidFill>
              </a:defRPr>
            </a:lvl5pPr>
            <a:lvl6pPr marL="0" indent="0">
              <a:spcBef>
                <a:spcPts val="0"/>
              </a:spcBef>
              <a:buFont typeface="Arial" panose="020B0604020202020204" pitchFamily="34" charset="0"/>
              <a:buNone/>
              <a:defRPr b="0">
                <a:solidFill>
                  <a:schemeClr val="bg1"/>
                </a:solidFill>
              </a:defRPr>
            </a:lvl6pPr>
            <a:lvl7pPr marL="0" indent="0">
              <a:spcBef>
                <a:spcPts val="0"/>
              </a:spcBef>
              <a:buFont typeface="Arial" panose="020B0604020202020204" pitchFamily="34" charset="0"/>
              <a:buNone/>
              <a:defRPr b="0">
                <a:solidFill>
                  <a:schemeClr val="bg1"/>
                </a:solidFill>
              </a:defRPr>
            </a:lvl7pPr>
            <a:lvl9pPr marL="0" indent="0">
              <a:spcBef>
                <a:spcPts val="0"/>
              </a:spcBef>
              <a:buFont typeface="Arial" panose="020B0604020202020204" pitchFamily="34" charset="0"/>
              <a:buNone/>
              <a:defRPr b="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el 7">
            <a:extLst>
              <a:ext uri="{FF2B5EF4-FFF2-40B4-BE49-F238E27FC236}">
                <a16:creationId xmlns:a16="http://schemas.microsoft.com/office/drawing/2014/main" id="{D895308F-49A1-4037-A2C0-E450BD0B42B0}"/>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12" name="Grafik 11">
            <a:extLst>
              <a:ext uri="{FF2B5EF4-FFF2-40B4-BE49-F238E27FC236}">
                <a16:creationId xmlns:a16="http://schemas.microsoft.com/office/drawing/2014/main" id="{1A600B15-C624-489C-8AD0-05049A06FD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3200" y="4888800"/>
            <a:ext cx="3110047" cy="1782000"/>
          </a:xfrm>
          <a:prstGeom prst="rect">
            <a:avLst/>
          </a:prstGeom>
        </p:spPr>
      </p:pic>
      <p:pic>
        <p:nvPicPr>
          <p:cNvPr id="13" name="Grafik 12">
            <a:extLst>
              <a:ext uri="{FF2B5EF4-FFF2-40B4-BE49-F238E27FC236}">
                <a16:creationId xmlns:a16="http://schemas.microsoft.com/office/drawing/2014/main" id="{8825304F-8409-4E79-8529-C81732EB19C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35820" y="5741177"/>
            <a:ext cx="1804593" cy="705600"/>
          </a:xfrm>
          <a:prstGeom prst="rect">
            <a:avLst/>
          </a:prstGeom>
        </p:spPr>
      </p:pic>
    </p:spTree>
    <p:extLst>
      <p:ext uri="{BB962C8B-B14F-4D97-AF65-F5344CB8AC3E}">
        <p14:creationId xmlns:p14="http://schemas.microsoft.com/office/powerpoint/2010/main" val="814971837"/>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bschlussfolie 2">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434BD9D5-3C81-40B3-A110-A63E1D312A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Inhaltsplatzhalter 2">
            <a:extLst>
              <a:ext uri="{FF2B5EF4-FFF2-40B4-BE49-F238E27FC236}">
                <a16:creationId xmlns:a16="http://schemas.microsoft.com/office/drawing/2014/main" id="{8250C298-2068-49AF-8BB2-A850CCA68B34}"/>
              </a:ext>
            </a:extLst>
          </p:cNvPr>
          <p:cNvSpPr>
            <a:spLocks noGrp="1"/>
          </p:cNvSpPr>
          <p:nvPr>
            <p:ph sz="half" idx="1"/>
          </p:nvPr>
        </p:nvSpPr>
        <p:spPr>
          <a:xfrm>
            <a:off x="539552" y="3717032"/>
            <a:ext cx="4032000" cy="1872208"/>
          </a:xfrm>
        </p:spPr>
        <p:txBody>
          <a:bodyPr/>
          <a:lstStyle>
            <a:lvl1pPr marL="0" indent="0">
              <a:spcBef>
                <a:spcPts val="0"/>
              </a:spcBef>
              <a:buFont typeface="+mj-lt"/>
              <a:buNone/>
              <a:defRPr b="1">
                <a:solidFill>
                  <a:schemeClr val="bg1"/>
                </a:solidFill>
              </a:defRPr>
            </a:lvl1pPr>
            <a:lvl2pPr marL="0" indent="0">
              <a:spcBef>
                <a:spcPts val="0"/>
              </a:spcBef>
              <a:buFont typeface="+mj-lt"/>
              <a:buNone/>
              <a:defRPr b="0">
                <a:solidFill>
                  <a:schemeClr val="bg1"/>
                </a:solidFill>
              </a:defRPr>
            </a:lvl2pPr>
            <a:lvl3pPr marL="0" indent="0">
              <a:spcBef>
                <a:spcPts val="0"/>
              </a:spcBef>
              <a:buFont typeface="+mj-lt"/>
              <a:buNone/>
              <a:defRPr b="0">
                <a:solidFill>
                  <a:schemeClr val="bg1"/>
                </a:solidFill>
              </a:defRPr>
            </a:lvl3pPr>
            <a:lvl4pPr marL="0" indent="0">
              <a:spcBef>
                <a:spcPts val="0"/>
              </a:spcBef>
              <a:buFont typeface="+mj-lt"/>
              <a:buNone/>
              <a:defRPr b="0">
                <a:solidFill>
                  <a:schemeClr val="bg1"/>
                </a:solidFill>
              </a:defRPr>
            </a:lvl4pPr>
            <a:lvl5pPr marL="0" indent="0">
              <a:spcBef>
                <a:spcPts val="0"/>
              </a:spcBef>
              <a:buFont typeface="+mj-lt"/>
              <a:buNone/>
              <a:defRPr b="0">
                <a:solidFill>
                  <a:schemeClr val="bg1"/>
                </a:solidFill>
              </a:defRPr>
            </a:lvl5pPr>
            <a:lvl6pPr marL="0" indent="0">
              <a:spcBef>
                <a:spcPts val="0"/>
              </a:spcBef>
              <a:buFont typeface="+mj-lt"/>
              <a:buNone/>
              <a:defRPr b="0">
                <a:solidFill>
                  <a:schemeClr val="bg1"/>
                </a:solidFill>
              </a:defRPr>
            </a:lvl6pPr>
            <a:lvl7pPr marL="0" indent="0">
              <a:spcBef>
                <a:spcPts val="0"/>
              </a:spcBef>
              <a:buFont typeface="+mj-lt"/>
              <a:buNone/>
              <a:defRPr b="0">
                <a:solidFill>
                  <a:schemeClr val="bg1"/>
                </a:solidFill>
              </a:defRPr>
            </a:lvl7pPr>
            <a:lvl8pPr marL="0" indent="0">
              <a:spcBef>
                <a:spcPts val="0"/>
              </a:spcBef>
              <a:buFont typeface="+mj-lt"/>
              <a:buNone/>
              <a:defRPr b="0">
                <a:solidFill>
                  <a:schemeClr val="bg1"/>
                </a:solidFill>
              </a:defRPr>
            </a:lvl8pPr>
            <a:lvl9pPr marL="0" indent="0">
              <a:spcBef>
                <a:spcPts val="0"/>
              </a:spcBef>
              <a:buFont typeface="+mj-lt"/>
              <a:buNone/>
              <a:defRPr b="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2" name="Titel 1">
            <a:extLst>
              <a:ext uri="{FF2B5EF4-FFF2-40B4-BE49-F238E27FC236}">
                <a16:creationId xmlns:a16="http://schemas.microsoft.com/office/drawing/2014/main" id="{4882FCF3-C45B-4B47-819E-8ACDF977F75C}"/>
              </a:ext>
            </a:extLst>
          </p:cNvPr>
          <p:cNvSpPr>
            <a:spLocks noGrp="1"/>
          </p:cNvSpPr>
          <p:nvPr>
            <p:ph type="title"/>
          </p:nvPr>
        </p:nvSpPr>
        <p:spPr>
          <a:xfrm>
            <a:off x="540573" y="980824"/>
            <a:ext cx="8063875" cy="720000"/>
          </a:xfrm>
        </p:spPr>
        <p:txBody>
          <a:bodyPr lIns="0" tIns="18000"/>
          <a:lstStyle>
            <a:lvl1pPr>
              <a:defRPr sz="4800">
                <a:solidFill>
                  <a:schemeClr val="bg1"/>
                </a:solidFill>
              </a:defRPr>
            </a:lvl1pPr>
          </a:lstStyle>
          <a:p>
            <a:r>
              <a:rPr lang="en-US"/>
              <a:t>Click to edit Master title style</a:t>
            </a:r>
            <a:endParaRPr lang="en-GB"/>
          </a:p>
        </p:txBody>
      </p:sp>
      <p:pic>
        <p:nvPicPr>
          <p:cNvPr id="8" name="Grafik 7">
            <a:extLst>
              <a:ext uri="{FF2B5EF4-FFF2-40B4-BE49-F238E27FC236}">
                <a16:creationId xmlns:a16="http://schemas.microsoft.com/office/drawing/2014/main" id="{2F868C6C-C5D0-4235-B6F8-9A22F5587545}"/>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3200" y="4888800"/>
            <a:ext cx="3110047" cy="1782000"/>
          </a:xfrm>
          <a:prstGeom prst="rect">
            <a:avLst/>
          </a:prstGeom>
        </p:spPr>
      </p:pic>
      <p:pic>
        <p:nvPicPr>
          <p:cNvPr id="11" name="Grafik 10">
            <a:extLst>
              <a:ext uri="{FF2B5EF4-FFF2-40B4-BE49-F238E27FC236}">
                <a16:creationId xmlns:a16="http://schemas.microsoft.com/office/drawing/2014/main" id="{B4226FFC-AE64-4378-9FFC-679DAC13C5A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35820" y="5741177"/>
            <a:ext cx="1804593" cy="705600"/>
          </a:xfrm>
          <a:prstGeom prst="rect">
            <a:avLst/>
          </a:prstGeom>
        </p:spPr>
      </p:pic>
    </p:spTree>
    <p:extLst>
      <p:ext uri="{BB962C8B-B14F-4D97-AF65-F5344CB8AC3E}">
        <p14:creationId xmlns:p14="http://schemas.microsoft.com/office/powerpoint/2010/main" val="105247401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904CE9-BC0C-4814-998F-C79F96C8B6FC}"/>
              </a:ext>
            </a:extLst>
          </p:cNvPr>
          <p:cNvSpPr>
            <a:spLocks noGrp="1"/>
          </p:cNvSpPr>
          <p:nvPr>
            <p:ph type="title"/>
          </p:nvPr>
        </p:nvSpPr>
        <p:spPr/>
        <p:txBody>
          <a:bodyPr/>
          <a:lstStyle/>
          <a:p>
            <a:r>
              <a:rPr lang="en-US"/>
              <a:t>Click to edit Master title style</a:t>
            </a:r>
            <a:endParaRPr lang="en-GB"/>
          </a:p>
        </p:txBody>
      </p:sp>
      <p:sp>
        <p:nvSpPr>
          <p:cNvPr id="3" name="Datumsplatzhalter 2">
            <a:extLst>
              <a:ext uri="{FF2B5EF4-FFF2-40B4-BE49-F238E27FC236}">
                <a16:creationId xmlns:a16="http://schemas.microsoft.com/office/drawing/2014/main" id="{F582A569-95EE-47A6-98FA-7BB280A9EA9F}"/>
              </a:ext>
            </a:extLst>
          </p:cNvPr>
          <p:cNvSpPr>
            <a:spLocks noGrp="1"/>
          </p:cNvSpPr>
          <p:nvPr>
            <p:ph type="dt" sz="half" idx="10"/>
          </p:nvPr>
        </p:nvSpPr>
        <p:spPr/>
        <p:txBody>
          <a:bodyPr/>
          <a:lstStyle/>
          <a:p>
            <a:fld id="{50F7F3D8-B3F0-4C4D-85C3-36E7F7300782}" type="datetime1">
              <a:rPr lang="de-DE" smtClean="0"/>
              <a:t>19.08.2022</a:t>
            </a:fld>
            <a:endParaRPr lang="en-GB"/>
          </a:p>
        </p:txBody>
      </p:sp>
      <p:sp>
        <p:nvSpPr>
          <p:cNvPr id="4" name="Fußzeilenplatzhalter 3">
            <a:extLst>
              <a:ext uri="{FF2B5EF4-FFF2-40B4-BE49-F238E27FC236}">
                <a16:creationId xmlns:a16="http://schemas.microsoft.com/office/drawing/2014/main" id="{5C222BAA-0257-4EDC-8D30-88CA9AFDC6D9}"/>
              </a:ext>
            </a:extLst>
          </p:cNvPr>
          <p:cNvSpPr>
            <a:spLocks noGrp="1"/>
          </p:cNvSpPr>
          <p:nvPr>
            <p:ph type="ftr" sz="quarter" idx="11"/>
          </p:nvPr>
        </p:nvSpPr>
        <p:spPr/>
        <p:txBody>
          <a:bodyPr/>
          <a:lstStyle/>
          <a:p>
            <a:r>
              <a:rPr lang="en-GB"/>
              <a:t>Titel der Präsentation</a:t>
            </a:r>
          </a:p>
        </p:txBody>
      </p:sp>
      <p:sp>
        <p:nvSpPr>
          <p:cNvPr id="5" name="Foliennummernplatzhalter 4">
            <a:extLst>
              <a:ext uri="{FF2B5EF4-FFF2-40B4-BE49-F238E27FC236}">
                <a16:creationId xmlns:a16="http://schemas.microsoft.com/office/drawing/2014/main" id="{3C7BA60D-178C-45C4-A9E4-BBAF852AFDD8}"/>
              </a:ext>
            </a:extLst>
          </p:cNvPr>
          <p:cNvSpPr>
            <a:spLocks noGrp="1"/>
          </p:cNvSpPr>
          <p:nvPr>
            <p:ph type="sldNum" sz="quarter" idx="12"/>
          </p:nvPr>
        </p:nvSpPr>
        <p:spPr/>
        <p:txBody>
          <a:bodyPr/>
          <a:lstStyle/>
          <a:p>
            <a:fld id="{0C03F2F4-3D73-4946-89C6-7727ECB7DC00}" type="slidenum">
              <a:rPr lang="en-GB" smtClean="0"/>
              <a:t>‹Nr.›</a:t>
            </a:fld>
            <a:endParaRPr lang="en-GB"/>
          </a:p>
        </p:txBody>
      </p:sp>
    </p:spTree>
    <p:extLst>
      <p:ext uri="{BB962C8B-B14F-4D97-AF65-F5344CB8AC3E}">
        <p14:creationId xmlns:p14="http://schemas.microsoft.com/office/powerpoint/2010/main" val="3115799856"/>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8EB2541-7CEE-4158-97A3-7265B2D5E234}"/>
              </a:ext>
            </a:extLst>
          </p:cNvPr>
          <p:cNvSpPr>
            <a:spLocks noGrp="1"/>
          </p:cNvSpPr>
          <p:nvPr>
            <p:ph type="dt" sz="half" idx="10"/>
          </p:nvPr>
        </p:nvSpPr>
        <p:spPr/>
        <p:txBody>
          <a:bodyPr/>
          <a:lstStyle/>
          <a:p>
            <a:fld id="{341075B4-8C6E-402D-AAD0-EC0FFCFB25DF}" type="datetime1">
              <a:rPr lang="de-DE" smtClean="0"/>
              <a:t>19.08.2022</a:t>
            </a:fld>
            <a:endParaRPr lang="en-GB"/>
          </a:p>
        </p:txBody>
      </p:sp>
      <p:sp>
        <p:nvSpPr>
          <p:cNvPr id="3" name="Fußzeilenplatzhalter 2">
            <a:extLst>
              <a:ext uri="{FF2B5EF4-FFF2-40B4-BE49-F238E27FC236}">
                <a16:creationId xmlns:a16="http://schemas.microsoft.com/office/drawing/2014/main" id="{1A0A086C-F3D1-40B8-9DFB-59A2ECCA963C}"/>
              </a:ext>
            </a:extLst>
          </p:cNvPr>
          <p:cNvSpPr>
            <a:spLocks noGrp="1"/>
          </p:cNvSpPr>
          <p:nvPr>
            <p:ph type="ftr" sz="quarter" idx="11"/>
          </p:nvPr>
        </p:nvSpPr>
        <p:spPr/>
        <p:txBody>
          <a:bodyPr/>
          <a:lstStyle/>
          <a:p>
            <a:r>
              <a:rPr lang="en-GB"/>
              <a:t>Titel der Präsentation</a:t>
            </a:r>
          </a:p>
        </p:txBody>
      </p:sp>
      <p:sp>
        <p:nvSpPr>
          <p:cNvPr id="4" name="Foliennummernplatzhalter 3">
            <a:extLst>
              <a:ext uri="{FF2B5EF4-FFF2-40B4-BE49-F238E27FC236}">
                <a16:creationId xmlns:a16="http://schemas.microsoft.com/office/drawing/2014/main" id="{4AF17735-C342-45AF-A3B3-2EE13EB18478}"/>
              </a:ext>
            </a:extLst>
          </p:cNvPr>
          <p:cNvSpPr>
            <a:spLocks noGrp="1"/>
          </p:cNvSpPr>
          <p:nvPr>
            <p:ph type="sldNum" sz="quarter" idx="12"/>
          </p:nvPr>
        </p:nvSpPr>
        <p:spPr/>
        <p:txBody>
          <a:bodyPr/>
          <a:lstStyle/>
          <a:p>
            <a:fld id="{0C03F2F4-3D73-4946-89C6-7727ECB7DC00}" type="slidenum">
              <a:rPr lang="en-GB" smtClean="0"/>
              <a:t>‹Nr.›</a:t>
            </a:fld>
            <a:endParaRPr lang="en-GB"/>
          </a:p>
        </p:txBody>
      </p:sp>
    </p:spTree>
    <p:extLst>
      <p:ext uri="{BB962C8B-B14F-4D97-AF65-F5344CB8AC3E}">
        <p14:creationId xmlns:p14="http://schemas.microsoft.com/office/powerpoint/2010/main" val="59070013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5C78B-4EB7-4163-9AFB-379584AF752C}"/>
              </a:ext>
            </a:extLst>
          </p:cNvPr>
          <p:cNvSpPr>
            <a:spLocks noGrp="1"/>
          </p:cNvSpPr>
          <p:nvPr>
            <p:ph type="title"/>
          </p:nvPr>
        </p:nvSpPr>
        <p:spPr/>
        <p:txBody>
          <a:bodyPr/>
          <a:lstStyle/>
          <a:p>
            <a:r>
              <a:rPr lang="en-US"/>
              <a:t>Click to edit Master title style</a:t>
            </a:r>
            <a:endParaRPr lang="en-GB"/>
          </a:p>
        </p:txBody>
      </p:sp>
      <p:sp>
        <p:nvSpPr>
          <p:cNvPr id="3" name="Inhaltsplatzhalter 2">
            <a:extLst>
              <a:ext uri="{FF2B5EF4-FFF2-40B4-BE49-F238E27FC236}">
                <a16:creationId xmlns:a16="http://schemas.microsoft.com/office/drawing/2014/main" id="{1040B9B0-CE08-4BA8-9371-7E637CC36663}"/>
              </a:ext>
            </a:extLst>
          </p:cNvPr>
          <p:cNvSpPr>
            <a:spLocks noGrp="1"/>
          </p:cNvSpPr>
          <p:nvPr>
            <p:ph idx="1"/>
          </p:nvPr>
        </p:nvSpPr>
        <p:spPr/>
        <p:txBody>
          <a:bodyPr/>
          <a:lstStyle>
            <a:lvl5pPr>
              <a:defRPr/>
            </a:lvl5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a:extLst>
              <a:ext uri="{FF2B5EF4-FFF2-40B4-BE49-F238E27FC236}">
                <a16:creationId xmlns:a16="http://schemas.microsoft.com/office/drawing/2014/main" id="{3717C408-929E-4E8C-B88C-28B2F06D8EB0}"/>
              </a:ext>
            </a:extLst>
          </p:cNvPr>
          <p:cNvSpPr>
            <a:spLocks noGrp="1"/>
          </p:cNvSpPr>
          <p:nvPr>
            <p:ph type="dt" sz="half" idx="10"/>
          </p:nvPr>
        </p:nvSpPr>
        <p:spPr/>
        <p:txBody>
          <a:bodyPr/>
          <a:lstStyle/>
          <a:p>
            <a:fld id="{27A21AFF-057E-466F-9447-D0F115EEDBDF}" type="datetime1">
              <a:rPr lang="de-DE" smtClean="0"/>
              <a:t>19.08.2022</a:t>
            </a:fld>
            <a:endParaRPr lang="en-GB"/>
          </a:p>
        </p:txBody>
      </p:sp>
      <p:sp>
        <p:nvSpPr>
          <p:cNvPr id="8" name="Fußzeilenplatzhalter 7">
            <a:extLst>
              <a:ext uri="{FF2B5EF4-FFF2-40B4-BE49-F238E27FC236}">
                <a16:creationId xmlns:a16="http://schemas.microsoft.com/office/drawing/2014/main" id="{8013C5F2-786D-4189-8E65-965F5A5631EB}"/>
              </a:ext>
            </a:extLst>
          </p:cNvPr>
          <p:cNvSpPr>
            <a:spLocks noGrp="1"/>
          </p:cNvSpPr>
          <p:nvPr>
            <p:ph type="ftr" sz="quarter" idx="11"/>
          </p:nvPr>
        </p:nvSpPr>
        <p:spPr/>
        <p:txBody>
          <a:bodyPr/>
          <a:lstStyle/>
          <a:p>
            <a:r>
              <a:rPr lang="en-GB"/>
              <a:t>Titel der Präsentation</a:t>
            </a:r>
          </a:p>
        </p:txBody>
      </p:sp>
      <p:sp>
        <p:nvSpPr>
          <p:cNvPr id="9" name="Foliennummernplatzhalter 8">
            <a:extLst>
              <a:ext uri="{FF2B5EF4-FFF2-40B4-BE49-F238E27FC236}">
                <a16:creationId xmlns:a16="http://schemas.microsoft.com/office/drawing/2014/main" id="{058EE51C-00B6-4810-BBCD-FE54BCD99332}"/>
              </a:ext>
            </a:extLst>
          </p:cNvPr>
          <p:cNvSpPr>
            <a:spLocks noGrp="1"/>
          </p:cNvSpPr>
          <p:nvPr>
            <p:ph type="sldNum" sz="quarter" idx="12"/>
          </p:nvPr>
        </p:nvSpPr>
        <p:spPr/>
        <p:txBody>
          <a:bodyPr/>
          <a:lstStyle/>
          <a:p>
            <a:fld id="{0C03F2F4-3D73-4946-89C6-7727ECB7DC00}" type="slidenum">
              <a:rPr lang="en-GB" smtClean="0"/>
              <a:pPr/>
              <a:t>‹Nr.›</a:t>
            </a:fld>
            <a:endParaRPr lang="en-GB"/>
          </a:p>
        </p:txBody>
      </p:sp>
    </p:spTree>
    <p:extLst>
      <p:ext uri="{BB962C8B-B14F-4D97-AF65-F5344CB8AC3E}">
        <p14:creationId xmlns:p14="http://schemas.microsoft.com/office/powerpoint/2010/main" val="130957902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2">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1BF6555-C5AA-4A4F-9734-28ACEDDB9F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DAD9653E-628F-48DE-811E-8D756A0920E7}"/>
              </a:ext>
            </a:extLst>
          </p:cNvPr>
          <p:cNvSpPr>
            <a:spLocks noGrp="1"/>
          </p:cNvSpPr>
          <p:nvPr>
            <p:ph type="ctrTitle"/>
          </p:nvPr>
        </p:nvSpPr>
        <p:spPr>
          <a:xfrm>
            <a:off x="540448" y="908720"/>
            <a:ext cx="8064000" cy="1512000"/>
          </a:xfrm>
        </p:spPr>
        <p:txBody>
          <a:bodyPr tIns="21600" anchor="t" anchorCtr="0"/>
          <a:lstStyle>
            <a:lvl1pPr algn="l">
              <a:lnSpc>
                <a:spcPct val="100000"/>
              </a:lnSpc>
              <a:defRPr sz="4800">
                <a:solidFill>
                  <a:schemeClr val="bg1"/>
                </a:solidFill>
              </a:defRPr>
            </a:lvl1pPr>
          </a:lstStyle>
          <a:p>
            <a:r>
              <a:rPr lang="en-US"/>
              <a:t>Click to edit Master title style</a:t>
            </a:r>
            <a:endParaRPr lang="en-GB"/>
          </a:p>
        </p:txBody>
      </p:sp>
      <p:sp>
        <p:nvSpPr>
          <p:cNvPr id="3" name="Untertitel 2">
            <a:extLst>
              <a:ext uri="{FF2B5EF4-FFF2-40B4-BE49-F238E27FC236}">
                <a16:creationId xmlns:a16="http://schemas.microsoft.com/office/drawing/2014/main" id="{90E2FBD7-ACBB-4F37-8144-E2E49E3659DF}"/>
              </a:ext>
            </a:extLst>
          </p:cNvPr>
          <p:cNvSpPr>
            <a:spLocks noGrp="1"/>
          </p:cNvSpPr>
          <p:nvPr>
            <p:ph type="subTitle" idx="1"/>
          </p:nvPr>
        </p:nvSpPr>
        <p:spPr>
          <a:xfrm>
            <a:off x="540448" y="2564904"/>
            <a:ext cx="8064000" cy="792088"/>
          </a:xfrm>
        </p:spPr>
        <p:txBody>
          <a:bodyPr tIns="0"/>
          <a:lstStyle>
            <a:lvl1pPr marL="0" indent="0" algn="l">
              <a:lnSpc>
                <a:spcPct val="100000"/>
              </a:lnSpc>
              <a:spcBef>
                <a:spcPts val="0"/>
              </a:spcBef>
              <a:buNone/>
              <a:defRPr sz="2200" b="0">
                <a:solidFill>
                  <a:schemeClr val="accent3"/>
                </a:solidFill>
              </a:defRPr>
            </a:lvl1pPr>
            <a:lvl2pPr marL="0" indent="0" algn="l">
              <a:lnSpc>
                <a:spcPct val="100000"/>
              </a:lnSpc>
              <a:spcBef>
                <a:spcPts val="0"/>
              </a:spcBef>
              <a:buNone/>
              <a:defRPr sz="2200">
                <a:solidFill>
                  <a:schemeClr val="accent3"/>
                </a:solidFill>
              </a:defRPr>
            </a:lvl2pPr>
            <a:lvl3pPr marL="0" indent="0" algn="l">
              <a:lnSpc>
                <a:spcPct val="100000"/>
              </a:lnSpc>
              <a:spcBef>
                <a:spcPts val="0"/>
              </a:spcBef>
              <a:buNone/>
              <a:defRPr sz="2200">
                <a:solidFill>
                  <a:schemeClr val="accent3"/>
                </a:solidFill>
              </a:defRPr>
            </a:lvl3pPr>
            <a:lvl4pPr marL="0" indent="0" algn="l">
              <a:lnSpc>
                <a:spcPct val="100000"/>
              </a:lnSpc>
              <a:spcBef>
                <a:spcPts val="0"/>
              </a:spcBef>
              <a:buNone/>
              <a:defRPr sz="2200">
                <a:solidFill>
                  <a:schemeClr val="accent3"/>
                </a:solidFill>
              </a:defRPr>
            </a:lvl4pPr>
            <a:lvl5pPr marL="0" indent="0" algn="l">
              <a:lnSpc>
                <a:spcPct val="100000"/>
              </a:lnSpc>
              <a:spcBef>
                <a:spcPts val="0"/>
              </a:spcBef>
              <a:buNone/>
              <a:defRPr sz="2200">
                <a:solidFill>
                  <a:schemeClr val="accent3"/>
                </a:solidFill>
              </a:defRPr>
            </a:lvl5pPr>
            <a:lvl6pPr marL="0" indent="0" algn="l">
              <a:lnSpc>
                <a:spcPct val="100000"/>
              </a:lnSpc>
              <a:spcBef>
                <a:spcPts val="0"/>
              </a:spcBef>
              <a:buNone/>
              <a:defRPr sz="2200">
                <a:solidFill>
                  <a:schemeClr val="accent3"/>
                </a:solidFill>
              </a:defRPr>
            </a:lvl6pPr>
            <a:lvl7pPr marL="0" indent="0" algn="l">
              <a:lnSpc>
                <a:spcPct val="100000"/>
              </a:lnSpc>
              <a:spcBef>
                <a:spcPts val="0"/>
              </a:spcBef>
              <a:buNone/>
              <a:defRPr sz="2200">
                <a:solidFill>
                  <a:schemeClr val="accent3"/>
                </a:solidFill>
              </a:defRPr>
            </a:lvl7pPr>
            <a:lvl8pPr marL="0" indent="0" algn="l">
              <a:lnSpc>
                <a:spcPct val="100000"/>
              </a:lnSpc>
              <a:spcBef>
                <a:spcPts val="0"/>
              </a:spcBef>
              <a:buNone/>
              <a:defRPr sz="2200">
                <a:solidFill>
                  <a:schemeClr val="accent3"/>
                </a:solidFill>
              </a:defRPr>
            </a:lvl8pPr>
            <a:lvl9pPr marL="0" indent="0" algn="l">
              <a:lnSpc>
                <a:spcPct val="100000"/>
              </a:lnSpc>
              <a:spcBef>
                <a:spcPts val="0"/>
              </a:spcBef>
              <a:buNone/>
              <a:defRPr sz="2200">
                <a:solidFill>
                  <a:schemeClr val="accent3"/>
                </a:solidFill>
              </a:defRPr>
            </a:lvl9pPr>
          </a:lstStyle>
          <a:p>
            <a:r>
              <a:rPr lang="en-US"/>
              <a:t>Click to edit Master subtitle style</a:t>
            </a:r>
            <a:endParaRPr lang="en-GB"/>
          </a:p>
        </p:txBody>
      </p:sp>
      <p:sp>
        <p:nvSpPr>
          <p:cNvPr id="4" name="Datumsplatzhalter 3">
            <a:extLst>
              <a:ext uri="{FF2B5EF4-FFF2-40B4-BE49-F238E27FC236}">
                <a16:creationId xmlns:a16="http://schemas.microsoft.com/office/drawing/2014/main" id="{D01B1347-7A68-4ACE-B37F-1473ED032891}"/>
              </a:ext>
            </a:extLst>
          </p:cNvPr>
          <p:cNvSpPr>
            <a:spLocks noGrp="1"/>
          </p:cNvSpPr>
          <p:nvPr>
            <p:ph type="dt" sz="half" idx="10"/>
          </p:nvPr>
        </p:nvSpPr>
        <p:spPr>
          <a:xfrm>
            <a:off x="539656" y="4149080"/>
            <a:ext cx="1080000" cy="288000"/>
          </a:xfrm>
        </p:spPr>
        <p:txBody>
          <a:bodyPr lIns="0" tIns="50400"/>
          <a:lstStyle>
            <a:lvl1pPr>
              <a:defRPr sz="1600">
                <a:solidFill>
                  <a:schemeClr val="bg1"/>
                </a:solidFill>
              </a:defRPr>
            </a:lvl1pPr>
          </a:lstStyle>
          <a:p>
            <a:fld id="{73B1F17C-5FA9-4095-BE16-F1D27AF3C0FA}" type="datetime1">
              <a:rPr lang="de-DE" smtClean="0"/>
              <a:pPr/>
              <a:t>19.08.2022</a:t>
            </a:fld>
            <a:endParaRPr lang="en-GB"/>
          </a:p>
        </p:txBody>
      </p:sp>
      <p:sp>
        <p:nvSpPr>
          <p:cNvPr id="10" name="Textplatzhalter 9">
            <a:extLst>
              <a:ext uri="{FF2B5EF4-FFF2-40B4-BE49-F238E27FC236}">
                <a16:creationId xmlns:a16="http://schemas.microsoft.com/office/drawing/2014/main" id="{754B3B78-B81B-4ED5-ACA3-C0080CAEB5F3}"/>
              </a:ext>
            </a:extLst>
          </p:cNvPr>
          <p:cNvSpPr>
            <a:spLocks noGrp="1"/>
          </p:cNvSpPr>
          <p:nvPr>
            <p:ph type="body" sz="quarter" idx="13"/>
          </p:nvPr>
        </p:nvSpPr>
        <p:spPr>
          <a:xfrm>
            <a:off x="540448" y="3573016"/>
            <a:ext cx="8064000" cy="360040"/>
          </a:xfrm>
        </p:spPr>
        <p:txBody>
          <a:bodyPr tIns="0" bIns="54000" anchor="b" anchorCtr="0"/>
          <a:lstStyle>
            <a:lvl1pPr marL="0" indent="0">
              <a:lnSpc>
                <a:spcPct val="100000"/>
              </a:lnSpc>
              <a:spcBef>
                <a:spcPts val="0"/>
              </a:spcBef>
              <a:buFont typeface="Arial" panose="020B0604020202020204" pitchFamily="34" charset="0"/>
              <a:buNone/>
              <a:defRPr sz="1600" b="1">
                <a:solidFill>
                  <a:schemeClr val="bg1"/>
                </a:solidFill>
              </a:defRPr>
            </a:lvl1pPr>
            <a:lvl2pPr marL="0" indent="0">
              <a:lnSpc>
                <a:spcPct val="100000"/>
              </a:lnSpc>
              <a:spcBef>
                <a:spcPts val="0"/>
              </a:spcBef>
              <a:buFont typeface="Arial" panose="020B0604020202020204" pitchFamily="34" charset="0"/>
              <a:buNone/>
              <a:defRPr sz="1600" b="1">
                <a:solidFill>
                  <a:schemeClr val="bg1"/>
                </a:solidFill>
              </a:defRPr>
            </a:lvl2pPr>
            <a:lvl3pPr marL="0" indent="0">
              <a:lnSpc>
                <a:spcPct val="100000"/>
              </a:lnSpc>
              <a:spcBef>
                <a:spcPts val="0"/>
              </a:spcBef>
              <a:buFont typeface="Arial" panose="020B0604020202020204" pitchFamily="34" charset="0"/>
              <a:buNone/>
              <a:defRPr sz="1600" b="1">
                <a:solidFill>
                  <a:schemeClr val="bg1"/>
                </a:solidFill>
              </a:defRPr>
            </a:lvl3pPr>
            <a:lvl4pPr marL="0" indent="0">
              <a:lnSpc>
                <a:spcPct val="100000"/>
              </a:lnSpc>
              <a:spcBef>
                <a:spcPts val="0"/>
              </a:spcBef>
              <a:buFont typeface="Arial" panose="020B0604020202020204" pitchFamily="34" charset="0"/>
              <a:buNone/>
              <a:defRPr sz="1600" b="1">
                <a:solidFill>
                  <a:schemeClr val="bg1"/>
                </a:solidFill>
              </a:defRPr>
            </a:lvl4pPr>
            <a:lvl5pPr marL="0" indent="0">
              <a:lnSpc>
                <a:spcPct val="100000"/>
              </a:lnSpc>
              <a:spcBef>
                <a:spcPts val="0"/>
              </a:spcBef>
              <a:buFont typeface="Arial" panose="020B0604020202020204" pitchFamily="34" charset="0"/>
              <a:buNone/>
              <a:defRPr sz="1600" b="1">
                <a:solidFill>
                  <a:schemeClr val="bg1"/>
                </a:solidFill>
              </a:defRPr>
            </a:lvl5pPr>
            <a:lvl6pPr marL="0" indent="0">
              <a:lnSpc>
                <a:spcPct val="100000"/>
              </a:lnSpc>
              <a:spcBef>
                <a:spcPts val="0"/>
              </a:spcBef>
              <a:buFont typeface="Arial" panose="020B0604020202020204" pitchFamily="34" charset="0"/>
              <a:buNone/>
              <a:defRPr sz="1600" b="1">
                <a:solidFill>
                  <a:schemeClr val="bg1"/>
                </a:solidFill>
              </a:defRPr>
            </a:lvl6pPr>
            <a:lvl7pPr marL="0" indent="0">
              <a:lnSpc>
                <a:spcPct val="100000"/>
              </a:lnSpc>
              <a:spcBef>
                <a:spcPts val="0"/>
              </a:spcBef>
              <a:buFont typeface="Arial" panose="020B0604020202020204" pitchFamily="34" charset="0"/>
              <a:buNone/>
              <a:defRPr sz="1600" b="1">
                <a:solidFill>
                  <a:schemeClr val="bg1"/>
                </a:solidFill>
              </a:defRPr>
            </a:lvl7pPr>
            <a:lvl8pPr marL="0" indent="0">
              <a:lnSpc>
                <a:spcPct val="100000"/>
              </a:lnSpc>
              <a:spcBef>
                <a:spcPts val="0"/>
              </a:spcBef>
              <a:buFont typeface="Arial" panose="020B0604020202020204" pitchFamily="34" charset="0"/>
              <a:buNone/>
              <a:defRPr sz="1600" b="1">
                <a:solidFill>
                  <a:schemeClr val="bg1"/>
                </a:solidFill>
              </a:defRPr>
            </a:lvl8pPr>
            <a:lvl9pPr marL="0" indent="0">
              <a:lnSpc>
                <a:spcPct val="100000"/>
              </a:lnSpc>
              <a:spcBef>
                <a:spcPts val="0"/>
              </a:spcBef>
              <a:buFont typeface="Arial" panose="020B0604020202020204" pitchFamily="34" charset="0"/>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platzhalter 11">
            <a:extLst>
              <a:ext uri="{FF2B5EF4-FFF2-40B4-BE49-F238E27FC236}">
                <a16:creationId xmlns:a16="http://schemas.microsoft.com/office/drawing/2014/main" id="{AA57B943-0001-4EE2-BC7E-19C2AD07A6BD}"/>
              </a:ext>
            </a:extLst>
          </p:cNvPr>
          <p:cNvSpPr>
            <a:spLocks noGrp="1"/>
          </p:cNvSpPr>
          <p:nvPr>
            <p:ph type="body" sz="quarter" idx="14"/>
          </p:nvPr>
        </p:nvSpPr>
        <p:spPr>
          <a:xfrm>
            <a:off x="539552" y="3861048"/>
            <a:ext cx="8064000" cy="360040"/>
          </a:xfrm>
        </p:spPr>
        <p:txBody>
          <a:bodyPr tIns="54000"/>
          <a:lstStyle>
            <a:lvl1pPr marL="0">
              <a:lnSpc>
                <a:spcPct val="100000"/>
              </a:lnSpc>
              <a:spcBef>
                <a:spcPts val="0"/>
              </a:spcBef>
              <a:defRPr sz="1600" b="0">
                <a:solidFill>
                  <a:schemeClr val="bg1"/>
                </a:solidFill>
              </a:defRPr>
            </a:lvl1pPr>
            <a:lvl2pPr marL="0" indent="0">
              <a:lnSpc>
                <a:spcPct val="100000"/>
              </a:lnSpc>
              <a:spcBef>
                <a:spcPts val="0"/>
              </a:spcBef>
              <a:buFont typeface="Arial" panose="020B0604020202020204" pitchFamily="34" charset="0"/>
              <a:buNone/>
              <a:defRPr sz="1600" b="0">
                <a:solidFill>
                  <a:schemeClr val="bg1"/>
                </a:solidFill>
              </a:defRPr>
            </a:lvl2pPr>
            <a:lvl3pPr marL="0" indent="0">
              <a:lnSpc>
                <a:spcPct val="100000"/>
              </a:lnSpc>
              <a:spcBef>
                <a:spcPts val="0"/>
              </a:spcBef>
              <a:buFont typeface="Arial" panose="020B0604020202020204" pitchFamily="34" charset="0"/>
              <a:buNone/>
              <a:defRPr sz="1600" b="0">
                <a:solidFill>
                  <a:schemeClr val="bg1"/>
                </a:solidFill>
              </a:defRPr>
            </a:lvl3pPr>
            <a:lvl4pPr marL="0" indent="0">
              <a:lnSpc>
                <a:spcPct val="100000"/>
              </a:lnSpc>
              <a:spcBef>
                <a:spcPts val="0"/>
              </a:spcBef>
              <a:buFont typeface="Arial" panose="020B0604020202020204" pitchFamily="34" charset="0"/>
              <a:buNone/>
              <a:defRPr sz="1600" b="0">
                <a:solidFill>
                  <a:schemeClr val="bg1"/>
                </a:solidFill>
              </a:defRPr>
            </a:lvl4pPr>
            <a:lvl5pPr marL="0" indent="0">
              <a:lnSpc>
                <a:spcPct val="100000"/>
              </a:lnSpc>
              <a:spcBef>
                <a:spcPts val="0"/>
              </a:spcBef>
              <a:buFont typeface="Arial" panose="020B0604020202020204" pitchFamily="34" charset="0"/>
              <a:buNone/>
              <a:defRPr sz="1600" b="0">
                <a:solidFill>
                  <a:schemeClr val="bg1"/>
                </a:solidFill>
              </a:defRPr>
            </a:lvl5pPr>
            <a:lvl6pPr marL="0" indent="0">
              <a:lnSpc>
                <a:spcPct val="100000"/>
              </a:lnSpc>
              <a:spcBef>
                <a:spcPts val="0"/>
              </a:spcBef>
              <a:buFont typeface="Arial" panose="020B0604020202020204" pitchFamily="34" charset="0"/>
              <a:buNone/>
              <a:defRPr sz="1600" b="0">
                <a:solidFill>
                  <a:schemeClr val="bg1"/>
                </a:solidFill>
              </a:defRPr>
            </a:lvl6pPr>
            <a:lvl7pPr marL="0" indent="0">
              <a:lnSpc>
                <a:spcPct val="100000"/>
              </a:lnSpc>
              <a:spcBef>
                <a:spcPts val="0"/>
              </a:spcBef>
              <a:buFont typeface="Arial" panose="020B0604020202020204" pitchFamily="34" charset="0"/>
              <a:buNone/>
              <a:defRPr sz="1600" b="0">
                <a:solidFill>
                  <a:schemeClr val="bg1"/>
                </a:solidFill>
              </a:defRPr>
            </a:lvl7pPr>
            <a:lvl8pPr marL="0" indent="0">
              <a:lnSpc>
                <a:spcPct val="100000"/>
              </a:lnSpc>
              <a:spcBef>
                <a:spcPts val="0"/>
              </a:spcBef>
              <a:buFont typeface="Arial" panose="020B0604020202020204" pitchFamily="34" charset="0"/>
              <a:buNone/>
              <a:defRPr sz="1600" b="0">
                <a:solidFill>
                  <a:schemeClr val="bg1"/>
                </a:solidFill>
              </a:defRPr>
            </a:lvl8pPr>
            <a:lvl9pPr marL="0" indent="0">
              <a:lnSpc>
                <a:spcPct val="100000"/>
              </a:lnSpc>
              <a:spcBef>
                <a:spcPts val="0"/>
              </a:spcBef>
              <a:buFont typeface="Arial" panose="020B0604020202020204" pitchFamily="34" charset="0"/>
              <a:buNone/>
              <a:defRPr sz="1600" b="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Grafik 13">
            <a:extLst>
              <a:ext uri="{FF2B5EF4-FFF2-40B4-BE49-F238E27FC236}">
                <a16:creationId xmlns:a16="http://schemas.microsoft.com/office/drawing/2014/main" id="{55C2E8C9-8023-49FD-ACE9-327D0908A9F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13200" y="4888800"/>
            <a:ext cx="3110047" cy="1782000"/>
          </a:xfrm>
          <a:prstGeom prst="rect">
            <a:avLst/>
          </a:prstGeom>
        </p:spPr>
      </p:pic>
      <p:pic>
        <p:nvPicPr>
          <p:cNvPr id="15" name="Grafik 14">
            <a:extLst>
              <a:ext uri="{FF2B5EF4-FFF2-40B4-BE49-F238E27FC236}">
                <a16:creationId xmlns:a16="http://schemas.microsoft.com/office/drawing/2014/main" id="{A84982D7-FC01-480E-9A0E-8CBCCCE21FE3}"/>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35820" y="5741177"/>
            <a:ext cx="1804593" cy="705600"/>
          </a:xfrm>
          <a:prstGeom prst="rect">
            <a:avLst/>
          </a:prstGeom>
        </p:spPr>
      </p:pic>
    </p:spTree>
    <p:extLst>
      <p:ext uri="{BB962C8B-B14F-4D97-AF65-F5344CB8AC3E}">
        <p14:creationId xmlns:p14="http://schemas.microsoft.com/office/powerpoint/2010/main" val="4098200627"/>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5C78B-4EB7-4163-9AFB-379584AF752C}"/>
              </a:ext>
            </a:extLst>
          </p:cNvPr>
          <p:cNvSpPr>
            <a:spLocks noGrp="1"/>
          </p:cNvSpPr>
          <p:nvPr>
            <p:ph type="title"/>
          </p:nvPr>
        </p:nvSpPr>
        <p:spPr/>
        <p:txBody>
          <a:bodyPr/>
          <a:lstStyle/>
          <a:p>
            <a:r>
              <a:rPr lang="en-US"/>
              <a:t>Click to edit Master title style</a:t>
            </a:r>
            <a:endParaRPr lang="en-GB"/>
          </a:p>
        </p:txBody>
      </p:sp>
      <p:sp>
        <p:nvSpPr>
          <p:cNvPr id="3" name="Inhaltsplatzhalter 2">
            <a:extLst>
              <a:ext uri="{FF2B5EF4-FFF2-40B4-BE49-F238E27FC236}">
                <a16:creationId xmlns:a16="http://schemas.microsoft.com/office/drawing/2014/main" id="{1040B9B0-CE08-4BA8-9371-7E637CC36663}"/>
              </a:ext>
            </a:extLst>
          </p:cNvPr>
          <p:cNvSpPr>
            <a:spLocks noGrp="1"/>
          </p:cNvSpPr>
          <p:nvPr>
            <p:ph idx="1"/>
          </p:nvPr>
        </p:nvSpPr>
        <p:spPr/>
        <p:txBody>
          <a:bodyPr/>
          <a:lstStyle>
            <a:lvl1pPr marL="360000" indent="-360000">
              <a:buClr>
                <a:schemeClr val="accent2"/>
              </a:buClr>
              <a:buFont typeface="+mj-lt"/>
              <a:buAutoNum type="arabicPeriod"/>
              <a:defRPr b="0">
                <a:solidFill>
                  <a:schemeClr val="tx1"/>
                </a:solidFill>
              </a:defRPr>
            </a:lvl1pPr>
            <a:lvl2pPr marL="594000" indent="-234000">
              <a:buClr>
                <a:schemeClr val="accent2"/>
              </a:buClr>
              <a:buFont typeface="Arial" panose="020B0604020202020204" pitchFamily="34" charset="0"/>
              <a:buChar char="•"/>
              <a:defRPr/>
            </a:lvl2pPr>
            <a:lvl3pPr marL="594000" indent="-234000">
              <a:defRPr/>
            </a:lvl3pPr>
            <a:lvl4pPr marL="594000" indent="-234000">
              <a:defRPr/>
            </a:lvl4pPr>
            <a:lvl5pPr marL="594000" indent="-2340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a:extLst>
              <a:ext uri="{FF2B5EF4-FFF2-40B4-BE49-F238E27FC236}">
                <a16:creationId xmlns:a16="http://schemas.microsoft.com/office/drawing/2014/main" id="{3717C408-929E-4E8C-B88C-28B2F06D8EB0}"/>
              </a:ext>
            </a:extLst>
          </p:cNvPr>
          <p:cNvSpPr>
            <a:spLocks noGrp="1"/>
          </p:cNvSpPr>
          <p:nvPr>
            <p:ph type="dt" sz="half" idx="10"/>
          </p:nvPr>
        </p:nvSpPr>
        <p:spPr/>
        <p:txBody>
          <a:bodyPr/>
          <a:lstStyle/>
          <a:p>
            <a:fld id="{3DC25890-3535-4B99-BCC2-746212E7D208}" type="datetime1">
              <a:rPr lang="de-DE" smtClean="0"/>
              <a:t>19.08.2022</a:t>
            </a:fld>
            <a:endParaRPr lang="en-GB"/>
          </a:p>
        </p:txBody>
      </p:sp>
      <p:sp>
        <p:nvSpPr>
          <p:cNvPr id="8" name="Fußzeilenplatzhalter 7">
            <a:extLst>
              <a:ext uri="{FF2B5EF4-FFF2-40B4-BE49-F238E27FC236}">
                <a16:creationId xmlns:a16="http://schemas.microsoft.com/office/drawing/2014/main" id="{8013C5F2-786D-4189-8E65-965F5A5631EB}"/>
              </a:ext>
            </a:extLst>
          </p:cNvPr>
          <p:cNvSpPr>
            <a:spLocks noGrp="1"/>
          </p:cNvSpPr>
          <p:nvPr>
            <p:ph type="ftr" sz="quarter" idx="11"/>
          </p:nvPr>
        </p:nvSpPr>
        <p:spPr/>
        <p:txBody>
          <a:bodyPr/>
          <a:lstStyle/>
          <a:p>
            <a:r>
              <a:rPr lang="en-GB"/>
              <a:t>Titel der Präsentation</a:t>
            </a:r>
          </a:p>
        </p:txBody>
      </p:sp>
      <p:sp>
        <p:nvSpPr>
          <p:cNvPr id="9" name="Foliennummernplatzhalter 8">
            <a:extLst>
              <a:ext uri="{FF2B5EF4-FFF2-40B4-BE49-F238E27FC236}">
                <a16:creationId xmlns:a16="http://schemas.microsoft.com/office/drawing/2014/main" id="{058EE51C-00B6-4810-BBCD-FE54BCD99332}"/>
              </a:ext>
            </a:extLst>
          </p:cNvPr>
          <p:cNvSpPr>
            <a:spLocks noGrp="1"/>
          </p:cNvSpPr>
          <p:nvPr>
            <p:ph type="sldNum" sz="quarter" idx="12"/>
          </p:nvPr>
        </p:nvSpPr>
        <p:spPr/>
        <p:txBody>
          <a:bodyPr/>
          <a:lstStyle/>
          <a:p>
            <a:fld id="{0C03F2F4-3D73-4946-89C6-7727ECB7DC00}" type="slidenum">
              <a:rPr lang="en-GB" smtClean="0"/>
              <a:pPr/>
              <a:t>‹Nr.›</a:t>
            </a:fld>
            <a:endParaRPr lang="en-GB"/>
          </a:p>
        </p:txBody>
      </p:sp>
    </p:spTree>
    <p:extLst>
      <p:ext uri="{BB962C8B-B14F-4D97-AF65-F5344CB8AC3E}">
        <p14:creationId xmlns:p14="http://schemas.microsoft.com/office/powerpoint/2010/main" val="1825144852"/>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Inhaltsverzeichnis 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5C78B-4EB7-4163-9AFB-379584AF752C}"/>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Inhaltsplatzhalter 2">
            <a:extLst>
              <a:ext uri="{FF2B5EF4-FFF2-40B4-BE49-F238E27FC236}">
                <a16:creationId xmlns:a16="http://schemas.microsoft.com/office/drawing/2014/main" id="{1040B9B0-CE08-4BA8-9371-7E637CC36663}"/>
              </a:ext>
            </a:extLst>
          </p:cNvPr>
          <p:cNvSpPr>
            <a:spLocks noGrp="1"/>
          </p:cNvSpPr>
          <p:nvPr>
            <p:ph idx="1"/>
          </p:nvPr>
        </p:nvSpPr>
        <p:spPr/>
        <p:txBody>
          <a:bodyPr/>
          <a:lstStyle>
            <a:lvl1pPr marL="360000" indent="-360000">
              <a:buClr>
                <a:schemeClr val="accent2"/>
              </a:buClr>
              <a:buFont typeface="+mj-lt"/>
              <a:buAutoNum type="arabicPeriod"/>
              <a:defRPr b="0">
                <a:solidFill>
                  <a:schemeClr val="bg1"/>
                </a:solidFill>
              </a:defRPr>
            </a:lvl1pPr>
            <a:lvl2pPr marL="594000" indent="-234000">
              <a:buClr>
                <a:schemeClr val="accent2"/>
              </a:buClr>
              <a:buFont typeface="Arial" panose="020B0604020202020204" pitchFamily="34" charset="0"/>
              <a:buChar char="•"/>
              <a:defRPr>
                <a:solidFill>
                  <a:schemeClr val="bg1"/>
                </a:solidFill>
              </a:defRPr>
            </a:lvl2pPr>
            <a:lvl3pPr marL="594000" indent="-234000">
              <a:defRPr>
                <a:solidFill>
                  <a:schemeClr val="bg1"/>
                </a:solidFill>
              </a:defRPr>
            </a:lvl3pPr>
            <a:lvl4pPr marL="594000" indent="-234000">
              <a:defRPr>
                <a:solidFill>
                  <a:schemeClr val="bg1"/>
                </a:solidFill>
              </a:defRPr>
            </a:lvl4pPr>
            <a:lvl5pPr marL="594000" indent="-234000">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a:extLst>
              <a:ext uri="{FF2B5EF4-FFF2-40B4-BE49-F238E27FC236}">
                <a16:creationId xmlns:a16="http://schemas.microsoft.com/office/drawing/2014/main" id="{3717C408-929E-4E8C-B88C-28B2F06D8EB0}"/>
              </a:ext>
            </a:extLst>
          </p:cNvPr>
          <p:cNvSpPr>
            <a:spLocks noGrp="1"/>
          </p:cNvSpPr>
          <p:nvPr>
            <p:ph type="dt" sz="half" idx="10"/>
          </p:nvPr>
        </p:nvSpPr>
        <p:spPr/>
        <p:txBody>
          <a:bodyPr/>
          <a:lstStyle>
            <a:lvl1pPr>
              <a:defRPr>
                <a:solidFill>
                  <a:schemeClr val="bg1"/>
                </a:solidFill>
              </a:defRPr>
            </a:lvl1pPr>
          </a:lstStyle>
          <a:p>
            <a:fld id="{69884A15-7728-4343-928E-C0B5C25FF697}" type="datetime1">
              <a:rPr lang="de-DE" smtClean="0"/>
              <a:t>19.08.2022</a:t>
            </a:fld>
            <a:endParaRPr lang="en-GB"/>
          </a:p>
        </p:txBody>
      </p:sp>
      <p:sp>
        <p:nvSpPr>
          <p:cNvPr id="8" name="Fußzeilenplatzhalter 7">
            <a:extLst>
              <a:ext uri="{FF2B5EF4-FFF2-40B4-BE49-F238E27FC236}">
                <a16:creationId xmlns:a16="http://schemas.microsoft.com/office/drawing/2014/main" id="{8013C5F2-786D-4189-8E65-965F5A5631EB}"/>
              </a:ext>
            </a:extLst>
          </p:cNvPr>
          <p:cNvSpPr>
            <a:spLocks noGrp="1"/>
          </p:cNvSpPr>
          <p:nvPr>
            <p:ph type="ftr" sz="quarter" idx="11"/>
          </p:nvPr>
        </p:nvSpPr>
        <p:spPr/>
        <p:txBody>
          <a:bodyPr/>
          <a:lstStyle>
            <a:lvl1pPr>
              <a:defRPr>
                <a:solidFill>
                  <a:schemeClr val="bg1"/>
                </a:solidFill>
              </a:defRPr>
            </a:lvl1pPr>
          </a:lstStyle>
          <a:p>
            <a:r>
              <a:rPr lang="en-GB"/>
              <a:t>Titel der Präsentation</a:t>
            </a:r>
          </a:p>
        </p:txBody>
      </p:sp>
      <p:sp>
        <p:nvSpPr>
          <p:cNvPr id="9" name="Foliennummernplatzhalter 8">
            <a:extLst>
              <a:ext uri="{FF2B5EF4-FFF2-40B4-BE49-F238E27FC236}">
                <a16:creationId xmlns:a16="http://schemas.microsoft.com/office/drawing/2014/main" id="{058EE51C-00B6-4810-BBCD-FE54BCD99332}"/>
              </a:ext>
            </a:extLst>
          </p:cNvPr>
          <p:cNvSpPr>
            <a:spLocks noGrp="1"/>
          </p:cNvSpPr>
          <p:nvPr>
            <p:ph type="sldNum" sz="quarter" idx="12"/>
          </p:nvPr>
        </p:nvSpPr>
        <p:spPr/>
        <p:txBody>
          <a:bodyPr/>
          <a:lstStyle>
            <a:lvl1pPr>
              <a:defRPr>
                <a:solidFill>
                  <a:schemeClr val="bg1"/>
                </a:solidFill>
              </a:defRPr>
            </a:lvl1pPr>
          </a:lstStyle>
          <a:p>
            <a:fld id="{0C03F2F4-3D73-4946-89C6-7727ECB7DC00}" type="slidenum">
              <a:rPr lang="en-GB" smtClean="0"/>
              <a:pPr/>
              <a:t>‹Nr.›</a:t>
            </a:fld>
            <a:endParaRPr lang="en-GB"/>
          </a:p>
        </p:txBody>
      </p:sp>
      <p:pic>
        <p:nvPicPr>
          <p:cNvPr id="12" name="Grafik 11">
            <a:extLst>
              <a:ext uri="{FF2B5EF4-FFF2-40B4-BE49-F238E27FC236}">
                <a16:creationId xmlns:a16="http://schemas.microsoft.com/office/drawing/2014/main" id="{DE9092FF-4B66-43D6-BC62-137D98916F6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27353" y="6105600"/>
            <a:ext cx="1454723" cy="568800"/>
          </a:xfrm>
          <a:prstGeom prst="rect">
            <a:avLst/>
          </a:prstGeom>
        </p:spPr>
      </p:pic>
    </p:spTree>
    <p:extLst>
      <p:ext uri="{BB962C8B-B14F-4D97-AF65-F5344CB8AC3E}">
        <p14:creationId xmlns:p14="http://schemas.microsoft.com/office/powerpoint/2010/main" val="262591409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56D49D9C-140A-4D90-9401-561960A3C4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a:extLst>
              <a:ext uri="{FF2B5EF4-FFF2-40B4-BE49-F238E27FC236}">
                <a16:creationId xmlns:a16="http://schemas.microsoft.com/office/drawing/2014/main" id="{9C1C897F-07DD-4455-A122-6270A86F6674}"/>
              </a:ext>
            </a:extLst>
          </p:cNvPr>
          <p:cNvSpPr>
            <a:spLocks noGrp="1"/>
          </p:cNvSpPr>
          <p:nvPr>
            <p:ph type="title"/>
          </p:nvPr>
        </p:nvSpPr>
        <p:spPr>
          <a:xfrm>
            <a:off x="540448" y="1628800"/>
            <a:ext cx="8064000" cy="2376000"/>
          </a:xfrm>
        </p:spPr>
        <p:txBody>
          <a:bodyPr anchor="t" anchorCtr="0"/>
          <a:lstStyle>
            <a:lvl1pPr>
              <a:lnSpc>
                <a:spcPct val="100000"/>
              </a:lnSpc>
              <a:defRPr sz="4500" b="0">
                <a:solidFill>
                  <a:schemeClr val="bg1"/>
                </a:solidFill>
              </a:defRPr>
            </a:lvl1pPr>
          </a:lstStyle>
          <a:p>
            <a:r>
              <a:rPr lang="en-US"/>
              <a:t>Click to edit Master title style</a:t>
            </a:r>
            <a:endParaRPr lang="en-GB"/>
          </a:p>
        </p:txBody>
      </p:sp>
      <p:sp>
        <p:nvSpPr>
          <p:cNvPr id="3" name="Textplatzhalter 2">
            <a:extLst>
              <a:ext uri="{FF2B5EF4-FFF2-40B4-BE49-F238E27FC236}">
                <a16:creationId xmlns:a16="http://schemas.microsoft.com/office/drawing/2014/main" id="{5F34FC1B-C54D-4A37-8FC0-EDC2CA99C413}"/>
              </a:ext>
            </a:extLst>
          </p:cNvPr>
          <p:cNvSpPr>
            <a:spLocks noGrp="1"/>
          </p:cNvSpPr>
          <p:nvPr>
            <p:ph type="body" idx="1" hasCustomPrompt="1"/>
          </p:nvPr>
        </p:nvSpPr>
        <p:spPr>
          <a:xfrm>
            <a:off x="540448" y="112927"/>
            <a:ext cx="8064000" cy="1512000"/>
          </a:xfrm>
        </p:spPr>
        <p:txBody>
          <a:bodyPr tIns="18000"/>
          <a:lstStyle>
            <a:lvl1pPr marL="0" indent="0">
              <a:buFont typeface="+mj-lt"/>
              <a:buNone/>
              <a:defRPr sz="9000" b="0">
                <a:solidFill>
                  <a:schemeClr val="accent2"/>
                </a:solidFill>
              </a:defRPr>
            </a:lvl1pPr>
            <a:lvl2pPr marL="0" indent="0">
              <a:lnSpc>
                <a:spcPct val="100000"/>
              </a:lnSpc>
              <a:spcBef>
                <a:spcPts val="0"/>
              </a:spcBef>
              <a:buNone/>
              <a:defRPr sz="6750" b="0">
                <a:solidFill>
                  <a:schemeClr val="accent2"/>
                </a:solidFill>
              </a:defRPr>
            </a:lvl2pPr>
            <a:lvl3pPr marL="0" indent="0">
              <a:lnSpc>
                <a:spcPct val="100000"/>
              </a:lnSpc>
              <a:spcBef>
                <a:spcPts val="0"/>
              </a:spcBef>
              <a:buNone/>
              <a:defRPr sz="6750" b="0">
                <a:solidFill>
                  <a:schemeClr val="accent2"/>
                </a:solidFill>
              </a:defRPr>
            </a:lvl3pPr>
            <a:lvl4pPr marL="0" indent="0">
              <a:lnSpc>
                <a:spcPct val="100000"/>
              </a:lnSpc>
              <a:spcBef>
                <a:spcPts val="0"/>
              </a:spcBef>
              <a:buNone/>
              <a:defRPr sz="6750" b="0">
                <a:solidFill>
                  <a:schemeClr val="accent2"/>
                </a:solidFill>
              </a:defRPr>
            </a:lvl4pPr>
            <a:lvl5pPr marL="0" indent="0">
              <a:lnSpc>
                <a:spcPct val="100000"/>
              </a:lnSpc>
              <a:spcBef>
                <a:spcPts val="0"/>
              </a:spcBef>
              <a:buNone/>
              <a:defRPr sz="6750" b="0">
                <a:solidFill>
                  <a:schemeClr val="accent2"/>
                </a:solidFill>
              </a:defRPr>
            </a:lvl5pPr>
            <a:lvl6pPr marL="0" indent="0">
              <a:lnSpc>
                <a:spcPct val="100000"/>
              </a:lnSpc>
              <a:spcBef>
                <a:spcPts val="0"/>
              </a:spcBef>
              <a:buNone/>
              <a:defRPr sz="6750" b="0">
                <a:solidFill>
                  <a:schemeClr val="accent2"/>
                </a:solidFill>
              </a:defRPr>
            </a:lvl6pPr>
            <a:lvl7pPr marL="0" indent="0">
              <a:lnSpc>
                <a:spcPct val="100000"/>
              </a:lnSpc>
              <a:spcBef>
                <a:spcPts val="0"/>
              </a:spcBef>
              <a:buNone/>
              <a:defRPr sz="6750" b="0">
                <a:solidFill>
                  <a:schemeClr val="accent2"/>
                </a:solidFill>
              </a:defRPr>
            </a:lvl7pPr>
            <a:lvl8pPr marL="0" indent="0">
              <a:lnSpc>
                <a:spcPct val="100000"/>
              </a:lnSpc>
              <a:spcBef>
                <a:spcPts val="0"/>
              </a:spcBef>
              <a:buNone/>
              <a:defRPr sz="6750" b="0">
                <a:solidFill>
                  <a:schemeClr val="accent2"/>
                </a:solidFill>
              </a:defRPr>
            </a:lvl8pPr>
            <a:lvl9pPr marL="0" indent="0">
              <a:lnSpc>
                <a:spcPct val="100000"/>
              </a:lnSpc>
              <a:spcBef>
                <a:spcPts val="0"/>
              </a:spcBef>
              <a:buNone/>
              <a:defRPr sz="6750" b="0">
                <a:solidFill>
                  <a:schemeClr val="accent2"/>
                </a:solidFill>
              </a:defRPr>
            </a:lvl9pPr>
          </a:lstStyle>
          <a:p>
            <a:pPr lvl="0"/>
            <a:r>
              <a:rPr lang="de-DE"/>
              <a:t>Nr.</a:t>
            </a:r>
          </a:p>
        </p:txBody>
      </p:sp>
      <p:sp>
        <p:nvSpPr>
          <p:cNvPr id="4" name="Datumsplatzhalter 3">
            <a:extLst>
              <a:ext uri="{FF2B5EF4-FFF2-40B4-BE49-F238E27FC236}">
                <a16:creationId xmlns:a16="http://schemas.microsoft.com/office/drawing/2014/main" id="{51E5CF29-BBAA-4ACF-BCC7-35BB5F3D88BB}"/>
              </a:ext>
            </a:extLst>
          </p:cNvPr>
          <p:cNvSpPr>
            <a:spLocks noGrp="1"/>
          </p:cNvSpPr>
          <p:nvPr>
            <p:ph type="dt" sz="half" idx="10"/>
          </p:nvPr>
        </p:nvSpPr>
        <p:spPr/>
        <p:txBody>
          <a:bodyPr/>
          <a:lstStyle/>
          <a:p>
            <a:fld id="{EF45C7F7-154A-43C5-AB12-C2FCA7F84A5E}" type="datetime1">
              <a:rPr lang="de-DE" smtClean="0"/>
              <a:t>19.08.2022</a:t>
            </a:fld>
            <a:endParaRPr lang="en-GB"/>
          </a:p>
        </p:txBody>
      </p:sp>
      <p:sp>
        <p:nvSpPr>
          <p:cNvPr id="5" name="Fußzeilenplatzhalter 4">
            <a:extLst>
              <a:ext uri="{FF2B5EF4-FFF2-40B4-BE49-F238E27FC236}">
                <a16:creationId xmlns:a16="http://schemas.microsoft.com/office/drawing/2014/main" id="{C7236100-60E8-4E9E-86E4-6ECCB38AC0FB}"/>
              </a:ext>
            </a:extLst>
          </p:cNvPr>
          <p:cNvSpPr>
            <a:spLocks noGrp="1"/>
          </p:cNvSpPr>
          <p:nvPr>
            <p:ph type="ftr" sz="quarter" idx="11"/>
          </p:nvPr>
        </p:nvSpPr>
        <p:spPr/>
        <p:txBody>
          <a:bodyPr/>
          <a:lstStyle/>
          <a:p>
            <a:r>
              <a:rPr lang="en-GB"/>
              <a:t>Titel der Präsentation</a:t>
            </a:r>
          </a:p>
        </p:txBody>
      </p:sp>
      <p:sp>
        <p:nvSpPr>
          <p:cNvPr id="6" name="Foliennummernplatzhalter 5">
            <a:extLst>
              <a:ext uri="{FF2B5EF4-FFF2-40B4-BE49-F238E27FC236}">
                <a16:creationId xmlns:a16="http://schemas.microsoft.com/office/drawing/2014/main" id="{88C66D73-6145-4EDA-B42A-178CEBC88506}"/>
              </a:ext>
            </a:extLst>
          </p:cNvPr>
          <p:cNvSpPr>
            <a:spLocks noGrp="1"/>
          </p:cNvSpPr>
          <p:nvPr>
            <p:ph type="sldNum" sz="quarter" idx="12"/>
          </p:nvPr>
        </p:nvSpPr>
        <p:spPr/>
        <p:txBody>
          <a:bodyPr/>
          <a:lstStyle/>
          <a:p>
            <a:fld id="{0C03F2F4-3D73-4946-89C6-7727ECB7DC00}" type="slidenum">
              <a:rPr lang="en-GB" smtClean="0"/>
              <a:t>‹Nr.›</a:t>
            </a:fld>
            <a:endParaRPr lang="en-GB"/>
          </a:p>
        </p:txBody>
      </p:sp>
    </p:spTree>
    <p:extLst>
      <p:ext uri="{BB962C8B-B14F-4D97-AF65-F5344CB8AC3E}">
        <p14:creationId xmlns:p14="http://schemas.microsoft.com/office/powerpoint/2010/main" val="2114224300"/>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8EB2541-7CEE-4158-97A3-7265B2D5E234}"/>
              </a:ext>
            </a:extLst>
          </p:cNvPr>
          <p:cNvSpPr>
            <a:spLocks noGrp="1"/>
          </p:cNvSpPr>
          <p:nvPr>
            <p:ph type="dt" sz="half" idx="10"/>
          </p:nvPr>
        </p:nvSpPr>
        <p:spPr/>
        <p:txBody>
          <a:bodyPr/>
          <a:lstStyle/>
          <a:p>
            <a:fld id="{54FBB776-907E-4CD6-B6E2-29317853EDEC}" type="datetime1">
              <a:rPr lang="de-DE" smtClean="0"/>
              <a:t>19.08.2022</a:t>
            </a:fld>
            <a:endParaRPr lang="en-GB"/>
          </a:p>
        </p:txBody>
      </p:sp>
      <p:sp>
        <p:nvSpPr>
          <p:cNvPr id="3" name="Fußzeilenplatzhalter 2">
            <a:extLst>
              <a:ext uri="{FF2B5EF4-FFF2-40B4-BE49-F238E27FC236}">
                <a16:creationId xmlns:a16="http://schemas.microsoft.com/office/drawing/2014/main" id="{1A0A086C-F3D1-40B8-9DFB-59A2ECCA963C}"/>
              </a:ext>
            </a:extLst>
          </p:cNvPr>
          <p:cNvSpPr>
            <a:spLocks noGrp="1"/>
          </p:cNvSpPr>
          <p:nvPr>
            <p:ph type="ftr" sz="quarter" idx="11"/>
          </p:nvPr>
        </p:nvSpPr>
        <p:spPr/>
        <p:txBody>
          <a:bodyPr/>
          <a:lstStyle/>
          <a:p>
            <a:r>
              <a:rPr lang="en-GB"/>
              <a:t>Titel der Präsentation</a:t>
            </a:r>
          </a:p>
        </p:txBody>
      </p:sp>
      <p:sp>
        <p:nvSpPr>
          <p:cNvPr id="4" name="Foliennummernplatzhalter 3">
            <a:extLst>
              <a:ext uri="{FF2B5EF4-FFF2-40B4-BE49-F238E27FC236}">
                <a16:creationId xmlns:a16="http://schemas.microsoft.com/office/drawing/2014/main" id="{4AF17735-C342-45AF-A3B3-2EE13EB18478}"/>
              </a:ext>
            </a:extLst>
          </p:cNvPr>
          <p:cNvSpPr>
            <a:spLocks noGrp="1"/>
          </p:cNvSpPr>
          <p:nvPr>
            <p:ph type="sldNum" sz="quarter" idx="12"/>
          </p:nvPr>
        </p:nvSpPr>
        <p:spPr/>
        <p:txBody>
          <a:bodyPr/>
          <a:lstStyle/>
          <a:p>
            <a:fld id="{0C03F2F4-3D73-4946-89C6-7727ECB7DC00}" type="slidenum">
              <a:rPr lang="en-GB" smtClean="0"/>
              <a:t>‹Nr.›</a:t>
            </a:fld>
            <a:endParaRPr lang="en-GB"/>
          </a:p>
        </p:txBody>
      </p:sp>
      <p:sp>
        <p:nvSpPr>
          <p:cNvPr id="6" name="Textplatzhalter 5">
            <a:extLst>
              <a:ext uri="{FF2B5EF4-FFF2-40B4-BE49-F238E27FC236}">
                <a16:creationId xmlns:a16="http://schemas.microsoft.com/office/drawing/2014/main" id="{69F5D74C-1420-4AB8-A729-F0879CAE96F5}"/>
              </a:ext>
            </a:extLst>
          </p:cNvPr>
          <p:cNvSpPr>
            <a:spLocks noGrp="1"/>
          </p:cNvSpPr>
          <p:nvPr>
            <p:ph type="body" sz="quarter" idx="13"/>
          </p:nvPr>
        </p:nvSpPr>
        <p:spPr>
          <a:xfrm>
            <a:off x="539552" y="1125280"/>
            <a:ext cx="8064000" cy="4824000"/>
          </a:xfrm>
        </p:spPr>
        <p:txBody>
          <a:bodyPr anchor="ctr" anchorCtr="0"/>
          <a:lstStyle>
            <a:lvl1pPr marL="0" indent="0">
              <a:lnSpc>
                <a:spcPct val="100000"/>
              </a:lnSpc>
              <a:spcBef>
                <a:spcPts val="0"/>
              </a:spcBef>
              <a:buFont typeface="Arial" panose="020B0604020202020204" pitchFamily="34" charset="0"/>
              <a:buNone/>
              <a:defRPr sz="4500" b="0">
                <a:solidFill>
                  <a:schemeClr val="accent1"/>
                </a:solidFill>
              </a:defRPr>
            </a:lvl1pPr>
            <a:lvl2pPr marL="0" indent="0">
              <a:lnSpc>
                <a:spcPct val="100000"/>
              </a:lnSpc>
              <a:spcBef>
                <a:spcPts val="0"/>
              </a:spcBef>
              <a:buFont typeface="Arial" panose="020B0604020202020204" pitchFamily="34" charset="0"/>
              <a:buNone/>
              <a:defRPr sz="2000" b="1">
                <a:solidFill>
                  <a:schemeClr val="accent2"/>
                </a:solidFill>
              </a:defRPr>
            </a:lvl2pPr>
            <a:lvl3pPr marL="0" indent="0">
              <a:lnSpc>
                <a:spcPct val="100000"/>
              </a:lnSpc>
              <a:spcBef>
                <a:spcPts val="0"/>
              </a:spcBef>
              <a:buFont typeface="Arial" panose="020B0604020202020204" pitchFamily="34" charset="0"/>
              <a:buNone/>
              <a:defRPr sz="2000" b="1">
                <a:solidFill>
                  <a:schemeClr val="accent2"/>
                </a:solidFill>
              </a:defRPr>
            </a:lvl3pPr>
            <a:lvl4pPr marL="0" indent="0">
              <a:lnSpc>
                <a:spcPct val="100000"/>
              </a:lnSpc>
              <a:spcBef>
                <a:spcPts val="0"/>
              </a:spcBef>
              <a:buFont typeface="Arial" panose="020B0604020202020204" pitchFamily="34" charset="0"/>
              <a:buNone/>
              <a:defRPr sz="2000" b="1">
                <a:solidFill>
                  <a:schemeClr val="accent2"/>
                </a:solidFill>
              </a:defRPr>
            </a:lvl4pPr>
            <a:lvl5pPr marL="0" indent="0">
              <a:lnSpc>
                <a:spcPct val="100000"/>
              </a:lnSpc>
              <a:spcBef>
                <a:spcPts val="0"/>
              </a:spcBef>
              <a:buFont typeface="Arial" panose="020B0604020202020204" pitchFamily="34" charset="0"/>
              <a:buNone/>
              <a:defRPr sz="2000" b="1">
                <a:solidFill>
                  <a:schemeClr val="accent2"/>
                </a:solidFill>
              </a:defRPr>
            </a:lvl5pPr>
            <a:lvl6pPr marL="0" indent="0">
              <a:lnSpc>
                <a:spcPct val="100000"/>
              </a:lnSpc>
              <a:spcBef>
                <a:spcPts val="0"/>
              </a:spcBef>
              <a:buFont typeface="Arial" panose="020B0604020202020204" pitchFamily="34" charset="0"/>
              <a:buNone/>
              <a:defRPr sz="2000" b="1">
                <a:solidFill>
                  <a:schemeClr val="accent2"/>
                </a:solidFill>
              </a:defRPr>
            </a:lvl6pPr>
            <a:lvl7pPr marL="0" indent="0">
              <a:lnSpc>
                <a:spcPct val="100000"/>
              </a:lnSpc>
              <a:spcBef>
                <a:spcPts val="0"/>
              </a:spcBef>
              <a:buFont typeface="Arial" panose="020B0604020202020204" pitchFamily="34" charset="0"/>
              <a:buNone/>
              <a:defRPr sz="2000" b="1">
                <a:solidFill>
                  <a:schemeClr val="accent2"/>
                </a:solidFill>
              </a:defRPr>
            </a:lvl7pPr>
            <a:lvl8pPr marL="0" indent="0">
              <a:lnSpc>
                <a:spcPct val="100000"/>
              </a:lnSpc>
              <a:spcBef>
                <a:spcPts val="0"/>
              </a:spcBef>
              <a:buFont typeface="Arial" panose="020B0604020202020204" pitchFamily="34" charset="0"/>
              <a:buNone/>
              <a:defRPr sz="2000" b="1">
                <a:solidFill>
                  <a:schemeClr val="accent2"/>
                </a:solidFill>
              </a:defRPr>
            </a:lvl8pPr>
            <a:lvl9pPr marL="0" indent="0">
              <a:lnSpc>
                <a:spcPct val="100000"/>
              </a:lnSpc>
              <a:spcBef>
                <a:spcPts val="0"/>
              </a:spcBef>
              <a:buFont typeface="Arial" panose="020B0604020202020204" pitchFamily="34" charset="0"/>
              <a:buNone/>
              <a:defRPr sz="2000" b="1">
                <a:solidFill>
                  <a:schemeClr val="accent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973256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250C298-2068-49AF-8BB2-A850CCA68B34}"/>
              </a:ext>
            </a:extLst>
          </p:cNvPr>
          <p:cNvSpPr>
            <a:spLocks noGrp="1"/>
          </p:cNvSpPr>
          <p:nvPr>
            <p:ph sz="half" idx="1"/>
          </p:nvPr>
        </p:nvSpPr>
        <p:spPr>
          <a:xfrm>
            <a:off x="539576" y="1700808"/>
            <a:ext cx="5328568" cy="4248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a:extLst>
              <a:ext uri="{FF2B5EF4-FFF2-40B4-BE49-F238E27FC236}">
                <a16:creationId xmlns:a16="http://schemas.microsoft.com/office/drawing/2014/main" id="{F0451DAE-2D02-4860-A42E-DD4FB385418A}"/>
              </a:ext>
            </a:extLst>
          </p:cNvPr>
          <p:cNvSpPr>
            <a:spLocks noGrp="1"/>
          </p:cNvSpPr>
          <p:nvPr>
            <p:ph sz="half" idx="2"/>
          </p:nvPr>
        </p:nvSpPr>
        <p:spPr>
          <a:xfrm>
            <a:off x="6156176" y="1700809"/>
            <a:ext cx="2448248" cy="42484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el 7">
            <a:extLst>
              <a:ext uri="{FF2B5EF4-FFF2-40B4-BE49-F238E27FC236}">
                <a16:creationId xmlns:a16="http://schemas.microsoft.com/office/drawing/2014/main" id="{D895308F-49A1-4037-A2C0-E450BD0B42B0}"/>
              </a:ext>
            </a:extLst>
          </p:cNvPr>
          <p:cNvSpPr>
            <a:spLocks noGrp="1"/>
          </p:cNvSpPr>
          <p:nvPr>
            <p:ph type="title"/>
          </p:nvPr>
        </p:nvSpPr>
        <p:spPr/>
        <p:txBody>
          <a:bodyPr/>
          <a:lstStyle/>
          <a:p>
            <a:r>
              <a:rPr lang="en-US"/>
              <a:t>Click to edit Master title style</a:t>
            </a:r>
            <a:endParaRPr lang="en-GB"/>
          </a:p>
        </p:txBody>
      </p:sp>
      <p:sp>
        <p:nvSpPr>
          <p:cNvPr id="14" name="Datumsplatzhalter 13">
            <a:extLst>
              <a:ext uri="{FF2B5EF4-FFF2-40B4-BE49-F238E27FC236}">
                <a16:creationId xmlns:a16="http://schemas.microsoft.com/office/drawing/2014/main" id="{9B3ABFAA-9642-4B05-80EE-5AF92C4ECF14}"/>
              </a:ext>
            </a:extLst>
          </p:cNvPr>
          <p:cNvSpPr>
            <a:spLocks noGrp="1"/>
          </p:cNvSpPr>
          <p:nvPr>
            <p:ph type="dt" sz="half" idx="10"/>
          </p:nvPr>
        </p:nvSpPr>
        <p:spPr/>
        <p:txBody>
          <a:bodyPr/>
          <a:lstStyle/>
          <a:p>
            <a:fld id="{D252EF4B-703B-4F9A-BC8F-BF0883629446}" type="datetime1">
              <a:rPr lang="de-DE" smtClean="0"/>
              <a:t>19.08.2022</a:t>
            </a:fld>
            <a:endParaRPr lang="en-GB"/>
          </a:p>
        </p:txBody>
      </p:sp>
      <p:sp>
        <p:nvSpPr>
          <p:cNvPr id="15" name="Fußzeilenplatzhalter 14">
            <a:extLst>
              <a:ext uri="{FF2B5EF4-FFF2-40B4-BE49-F238E27FC236}">
                <a16:creationId xmlns:a16="http://schemas.microsoft.com/office/drawing/2014/main" id="{BD2519BF-BDB4-4096-B2C3-39A3D7C5C415}"/>
              </a:ext>
            </a:extLst>
          </p:cNvPr>
          <p:cNvSpPr>
            <a:spLocks noGrp="1"/>
          </p:cNvSpPr>
          <p:nvPr>
            <p:ph type="ftr" sz="quarter" idx="11"/>
          </p:nvPr>
        </p:nvSpPr>
        <p:spPr/>
        <p:txBody>
          <a:bodyPr/>
          <a:lstStyle/>
          <a:p>
            <a:r>
              <a:rPr lang="en-GB"/>
              <a:t>Titel der Präsentation</a:t>
            </a:r>
          </a:p>
        </p:txBody>
      </p:sp>
      <p:sp>
        <p:nvSpPr>
          <p:cNvPr id="16" name="Foliennummernplatzhalter 15">
            <a:extLst>
              <a:ext uri="{FF2B5EF4-FFF2-40B4-BE49-F238E27FC236}">
                <a16:creationId xmlns:a16="http://schemas.microsoft.com/office/drawing/2014/main" id="{4A22B99D-742E-4480-A561-5B5A58045BD6}"/>
              </a:ext>
            </a:extLst>
          </p:cNvPr>
          <p:cNvSpPr>
            <a:spLocks noGrp="1"/>
          </p:cNvSpPr>
          <p:nvPr>
            <p:ph type="sldNum" sz="quarter" idx="12"/>
          </p:nvPr>
        </p:nvSpPr>
        <p:spPr/>
        <p:txBody>
          <a:bodyPr/>
          <a:lstStyle/>
          <a:p>
            <a:fld id="{0C03F2F4-3D73-4946-89C6-7727ECB7DC00}" type="slidenum">
              <a:rPr lang="en-GB" smtClean="0"/>
              <a:pPr/>
              <a:t>‹Nr.›</a:t>
            </a:fld>
            <a:endParaRPr lang="en-GB"/>
          </a:p>
        </p:txBody>
      </p:sp>
    </p:spTree>
    <p:extLst>
      <p:ext uri="{BB962C8B-B14F-4D97-AF65-F5344CB8AC3E}">
        <p14:creationId xmlns:p14="http://schemas.microsoft.com/office/powerpoint/2010/main" val="342238004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und Grafik">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55C78B-4EB7-4163-9AFB-379584AF752C}"/>
              </a:ext>
            </a:extLst>
          </p:cNvPr>
          <p:cNvSpPr>
            <a:spLocks noGrp="1"/>
          </p:cNvSpPr>
          <p:nvPr>
            <p:ph type="title"/>
          </p:nvPr>
        </p:nvSpPr>
        <p:spPr>
          <a:xfrm>
            <a:off x="539552" y="476672"/>
            <a:ext cx="5328592" cy="864000"/>
          </a:xfrm>
        </p:spPr>
        <p:txBody>
          <a:bodyPr/>
          <a:lstStyle/>
          <a:p>
            <a:r>
              <a:rPr lang="en-US"/>
              <a:t>Click to edit Master title style</a:t>
            </a:r>
            <a:endParaRPr lang="en-GB"/>
          </a:p>
        </p:txBody>
      </p:sp>
      <p:sp>
        <p:nvSpPr>
          <p:cNvPr id="3" name="Inhaltsplatzhalter 2">
            <a:extLst>
              <a:ext uri="{FF2B5EF4-FFF2-40B4-BE49-F238E27FC236}">
                <a16:creationId xmlns:a16="http://schemas.microsoft.com/office/drawing/2014/main" id="{1040B9B0-CE08-4BA8-9371-7E637CC36663}"/>
              </a:ext>
            </a:extLst>
          </p:cNvPr>
          <p:cNvSpPr>
            <a:spLocks noGrp="1"/>
          </p:cNvSpPr>
          <p:nvPr>
            <p:ph idx="1"/>
          </p:nvPr>
        </p:nvSpPr>
        <p:spPr>
          <a:xfrm>
            <a:off x="539552" y="1700808"/>
            <a:ext cx="5328592" cy="4248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Bildplatzhalter 7">
            <a:extLst>
              <a:ext uri="{FF2B5EF4-FFF2-40B4-BE49-F238E27FC236}">
                <a16:creationId xmlns:a16="http://schemas.microsoft.com/office/drawing/2014/main" id="{6FE73EF4-2BCC-469E-9683-114DBB4386B0}"/>
              </a:ext>
            </a:extLst>
          </p:cNvPr>
          <p:cNvSpPr>
            <a:spLocks noGrp="1"/>
          </p:cNvSpPr>
          <p:nvPr>
            <p:ph type="pic" sz="quarter" idx="13"/>
          </p:nvPr>
        </p:nvSpPr>
        <p:spPr>
          <a:xfrm>
            <a:off x="6156176" y="548680"/>
            <a:ext cx="2448272" cy="5400600"/>
          </a:xfrm>
        </p:spPr>
        <p:txBody>
          <a:bodyPr/>
          <a:lstStyle/>
          <a:p>
            <a:r>
              <a:rPr lang="en-US"/>
              <a:t>Click icon to add picture</a:t>
            </a:r>
            <a:endParaRPr lang="en-GB"/>
          </a:p>
        </p:txBody>
      </p:sp>
      <p:sp>
        <p:nvSpPr>
          <p:cNvPr id="14" name="Datumsplatzhalter 13">
            <a:extLst>
              <a:ext uri="{FF2B5EF4-FFF2-40B4-BE49-F238E27FC236}">
                <a16:creationId xmlns:a16="http://schemas.microsoft.com/office/drawing/2014/main" id="{BE054B53-AC56-4DA0-807C-4883F23D47EE}"/>
              </a:ext>
            </a:extLst>
          </p:cNvPr>
          <p:cNvSpPr>
            <a:spLocks noGrp="1"/>
          </p:cNvSpPr>
          <p:nvPr>
            <p:ph type="dt" sz="half" idx="14"/>
          </p:nvPr>
        </p:nvSpPr>
        <p:spPr/>
        <p:txBody>
          <a:bodyPr/>
          <a:lstStyle/>
          <a:p>
            <a:fld id="{9F2000C8-74CA-465C-9557-1007052404F0}" type="datetime1">
              <a:rPr lang="de-DE" smtClean="0"/>
              <a:t>19.08.2022</a:t>
            </a:fld>
            <a:endParaRPr lang="en-GB"/>
          </a:p>
        </p:txBody>
      </p:sp>
      <p:sp>
        <p:nvSpPr>
          <p:cNvPr id="15" name="Fußzeilenplatzhalter 14">
            <a:extLst>
              <a:ext uri="{FF2B5EF4-FFF2-40B4-BE49-F238E27FC236}">
                <a16:creationId xmlns:a16="http://schemas.microsoft.com/office/drawing/2014/main" id="{5EE6EB49-D030-450C-99B9-15172A99E9E2}"/>
              </a:ext>
            </a:extLst>
          </p:cNvPr>
          <p:cNvSpPr>
            <a:spLocks noGrp="1"/>
          </p:cNvSpPr>
          <p:nvPr>
            <p:ph type="ftr" sz="quarter" idx="15"/>
          </p:nvPr>
        </p:nvSpPr>
        <p:spPr/>
        <p:txBody>
          <a:bodyPr/>
          <a:lstStyle/>
          <a:p>
            <a:r>
              <a:rPr lang="en-GB"/>
              <a:t>Titel der Präsentation</a:t>
            </a:r>
          </a:p>
        </p:txBody>
      </p:sp>
      <p:sp>
        <p:nvSpPr>
          <p:cNvPr id="16" name="Foliennummernplatzhalter 15">
            <a:extLst>
              <a:ext uri="{FF2B5EF4-FFF2-40B4-BE49-F238E27FC236}">
                <a16:creationId xmlns:a16="http://schemas.microsoft.com/office/drawing/2014/main" id="{CD9BE316-FB6A-4B64-B9CA-B94637F0DFD5}"/>
              </a:ext>
            </a:extLst>
          </p:cNvPr>
          <p:cNvSpPr>
            <a:spLocks noGrp="1"/>
          </p:cNvSpPr>
          <p:nvPr>
            <p:ph type="sldNum" sz="quarter" idx="16"/>
          </p:nvPr>
        </p:nvSpPr>
        <p:spPr/>
        <p:txBody>
          <a:bodyPr/>
          <a:lstStyle/>
          <a:p>
            <a:fld id="{0C03F2F4-3D73-4946-89C6-7727ECB7DC00}" type="slidenum">
              <a:rPr lang="en-GB" smtClean="0"/>
              <a:pPr/>
              <a:t>‹Nr.›</a:t>
            </a:fld>
            <a:endParaRPr lang="en-GB"/>
          </a:p>
        </p:txBody>
      </p:sp>
    </p:spTree>
    <p:extLst>
      <p:ext uri="{BB962C8B-B14F-4D97-AF65-F5344CB8AC3E}">
        <p14:creationId xmlns:p14="http://schemas.microsoft.com/office/powerpoint/2010/main" val="860444974"/>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CEC7D1A-1AD3-4526-9446-CC6AACB25A60}"/>
              </a:ext>
            </a:extLst>
          </p:cNvPr>
          <p:cNvSpPr>
            <a:spLocks noGrp="1"/>
          </p:cNvSpPr>
          <p:nvPr>
            <p:ph type="title"/>
          </p:nvPr>
        </p:nvSpPr>
        <p:spPr>
          <a:xfrm>
            <a:off x="540573" y="476672"/>
            <a:ext cx="8063875" cy="864000"/>
          </a:xfrm>
          <a:prstGeom prst="rect">
            <a:avLst/>
          </a:prstGeom>
        </p:spPr>
        <p:txBody>
          <a:bodyPr vert="horz" lIns="0" tIns="18000" rIns="0" bIns="0" rtlCol="0" anchor="t" anchorCtr="0">
            <a:no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ADF511AC-E4E2-4D62-AD5D-6352E3EE244A}"/>
              </a:ext>
            </a:extLst>
          </p:cNvPr>
          <p:cNvSpPr>
            <a:spLocks noGrp="1"/>
          </p:cNvSpPr>
          <p:nvPr>
            <p:ph type="body" idx="1"/>
          </p:nvPr>
        </p:nvSpPr>
        <p:spPr>
          <a:xfrm>
            <a:off x="539552" y="1700808"/>
            <a:ext cx="8064000" cy="4248000"/>
          </a:xfrm>
          <a:prstGeom prst="rect">
            <a:avLst/>
          </a:prstGeom>
        </p:spPr>
        <p:txBody>
          <a:bodyPr vert="horz" lIns="0" tIns="18000" rIns="0" bIns="0" rtlCol="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Siebente Ebene</a:t>
            </a:r>
          </a:p>
          <a:p>
            <a:pPr lvl="7"/>
            <a:r>
              <a:rPr lang="de-DE"/>
              <a:t>Achte Ebene</a:t>
            </a:r>
          </a:p>
          <a:p>
            <a:pPr lvl="8"/>
            <a:r>
              <a:rPr lang="de-DE"/>
              <a:t>Neunte Ebene</a:t>
            </a:r>
          </a:p>
          <a:p>
            <a:pPr lvl="4"/>
            <a:endParaRPr lang="en-GB"/>
          </a:p>
        </p:txBody>
      </p:sp>
      <p:sp>
        <p:nvSpPr>
          <p:cNvPr id="4" name="Datumsplatzhalter 3">
            <a:extLst>
              <a:ext uri="{FF2B5EF4-FFF2-40B4-BE49-F238E27FC236}">
                <a16:creationId xmlns:a16="http://schemas.microsoft.com/office/drawing/2014/main" id="{D2A97232-DFF6-486E-A4CE-4FA70C5CBB5D}"/>
              </a:ext>
            </a:extLst>
          </p:cNvPr>
          <p:cNvSpPr>
            <a:spLocks noGrp="1"/>
          </p:cNvSpPr>
          <p:nvPr>
            <p:ph type="dt" sz="half" idx="2"/>
          </p:nvPr>
        </p:nvSpPr>
        <p:spPr>
          <a:xfrm>
            <a:off x="971600" y="6381328"/>
            <a:ext cx="648000" cy="216000"/>
          </a:xfrm>
          <a:prstGeom prst="rect">
            <a:avLst/>
          </a:prstGeom>
        </p:spPr>
        <p:txBody>
          <a:bodyPr vert="horz" lIns="28800" tIns="54000" rIns="0" bIns="0" rtlCol="0" anchor="t" anchorCtr="0"/>
          <a:lstStyle>
            <a:lvl1pPr algn="l">
              <a:defRPr sz="1000">
                <a:solidFill>
                  <a:schemeClr val="tx1">
                    <a:tint val="75000"/>
                  </a:schemeClr>
                </a:solidFill>
              </a:defRPr>
            </a:lvl1pPr>
          </a:lstStyle>
          <a:p>
            <a:fld id="{24703BE9-BA26-47EA-B9C6-CB718202C27E}" type="datetime1">
              <a:rPr lang="de-DE" smtClean="0"/>
              <a:pPr/>
              <a:t>19.08.2022</a:t>
            </a:fld>
            <a:endParaRPr lang="en-GB"/>
          </a:p>
        </p:txBody>
      </p:sp>
      <p:sp>
        <p:nvSpPr>
          <p:cNvPr id="5" name="Fußzeilenplatzhalter 4">
            <a:extLst>
              <a:ext uri="{FF2B5EF4-FFF2-40B4-BE49-F238E27FC236}">
                <a16:creationId xmlns:a16="http://schemas.microsoft.com/office/drawing/2014/main" id="{476C2777-E81C-4B10-B2BA-4D5DABDF8044}"/>
              </a:ext>
            </a:extLst>
          </p:cNvPr>
          <p:cNvSpPr>
            <a:spLocks noGrp="1"/>
          </p:cNvSpPr>
          <p:nvPr>
            <p:ph type="ftr" sz="quarter" idx="3"/>
          </p:nvPr>
        </p:nvSpPr>
        <p:spPr>
          <a:xfrm>
            <a:off x="1908064" y="6381328"/>
            <a:ext cx="3240000" cy="216000"/>
          </a:xfrm>
          <a:prstGeom prst="rect">
            <a:avLst/>
          </a:prstGeom>
        </p:spPr>
        <p:txBody>
          <a:bodyPr vert="horz" lIns="0" tIns="54000" rIns="0" bIns="0" rtlCol="0" anchor="t" anchorCtr="0"/>
          <a:lstStyle>
            <a:lvl1pPr algn="l">
              <a:defRPr sz="1000">
                <a:solidFill>
                  <a:schemeClr val="tx1">
                    <a:tint val="75000"/>
                  </a:schemeClr>
                </a:solidFill>
              </a:defRPr>
            </a:lvl1pPr>
          </a:lstStyle>
          <a:p>
            <a:r>
              <a:rPr lang="en-GB"/>
              <a:t>Titel der Präsentation</a:t>
            </a:r>
          </a:p>
        </p:txBody>
      </p:sp>
      <p:sp>
        <p:nvSpPr>
          <p:cNvPr id="6" name="Foliennummernplatzhalter 5">
            <a:extLst>
              <a:ext uri="{FF2B5EF4-FFF2-40B4-BE49-F238E27FC236}">
                <a16:creationId xmlns:a16="http://schemas.microsoft.com/office/drawing/2014/main" id="{CC5917DF-0349-437A-A790-72D2C840E619}"/>
              </a:ext>
            </a:extLst>
          </p:cNvPr>
          <p:cNvSpPr>
            <a:spLocks noGrp="1"/>
          </p:cNvSpPr>
          <p:nvPr>
            <p:ph type="sldNum" sz="quarter" idx="4"/>
          </p:nvPr>
        </p:nvSpPr>
        <p:spPr>
          <a:xfrm>
            <a:off x="539576" y="6381328"/>
            <a:ext cx="288000" cy="216000"/>
          </a:xfrm>
          <a:prstGeom prst="rect">
            <a:avLst/>
          </a:prstGeom>
        </p:spPr>
        <p:txBody>
          <a:bodyPr vert="horz" lIns="0" tIns="54000" rIns="0" bIns="0" rtlCol="0" anchor="t" anchorCtr="0"/>
          <a:lstStyle>
            <a:lvl1pPr algn="l">
              <a:defRPr sz="1000">
                <a:solidFill>
                  <a:schemeClr val="tx1">
                    <a:tint val="75000"/>
                  </a:schemeClr>
                </a:solidFill>
              </a:defRPr>
            </a:lvl1pPr>
          </a:lstStyle>
          <a:p>
            <a:fld id="{0C03F2F4-3D73-4946-89C6-7727ECB7DC00}" type="slidenum">
              <a:rPr lang="en-GB" smtClean="0"/>
              <a:pPr/>
              <a:t>‹Nr.›</a:t>
            </a:fld>
            <a:endParaRPr lang="en-GB"/>
          </a:p>
        </p:txBody>
      </p:sp>
      <p:pic>
        <p:nvPicPr>
          <p:cNvPr id="8" name="Grafik 7">
            <a:extLst>
              <a:ext uri="{FF2B5EF4-FFF2-40B4-BE49-F238E27FC236}">
                <a16:creationId xmlns:a16="http://schemas.microsoft.com/office/drawing/2014/main" id="{B4BA829D-1882-4A10-8A4D-6354E7DAB579}"/>
              </a:ext>
            </a:extLst>
          </p:cNvPr>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7226577" y="6103736"/>
            <a:ext cx="1454723" cy="568800"/>
          </a:xfrm>
          <a:prstGeom prst="rect">
            <a:avLst/>
          </a:prstGeom>
        </p:spPr>
      </p:pic>
    </p:spTree>
    <p:extLst>
      <p:ext uri="{BB962C8B-B14F-4D97-AF65-F5344CB8AC3E}">
        <p14:creationId xmlns:p14="http://schemas.microsoft.com/office/powerpoint/2010/main" val="1108284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5" r:id="rId4"/>
    <p:sldLayoutId id="2147483666" r:id="rId5"/>
    <p:sldLayoutId id="2147483651" r:id="rId6"/>
    <p:sldLayoutId id="2147483664" r:id="rId7"/>
    <p:sldLayoutId id="2147483652" r:id="rId8"/>
    <p:sldLayoutId id="2147483660" r:id="rId9"/>
    <p:sldLayoutId id="2147483661" r:id="rId10"/>
    <p:sldLayoutId id="2147483662" r:id="rId11"/>
    <p:sldLayoutId id="2147483663" r:id="rId12"/>
    <p:sldLayoutId id="2147483670" r:id="rId13"/>
    <p:sldLayoutId id="2147483671" r:id="rId14"/>
    <p:sldLayoutId id="2147483654" r:id="rId15"/>
    <p:sldLayoutId id="2147483655" r:id="rId16"/>
  </p:sldLayoutIdLst>
  <p:transition spd="slow"/>
  <p:hf hdr="0"/>
  <p:txStyles>
    <p:titleStyle>
      <a:lvl1pPr algn="l" defTabSz="685800" rtl="0" eaLnBrk="1" latinLnBrk="0" hangingPunct="1">
        <a:lnSpc>
          <a:spcPct val="90000"/>
        </a:lnSpc>
        <a:spcBef>
          <a:spcPct val="0"/>
        </a:spcBef>
        <a:buNone/>
        <a:defRPr sz="3000" b="1" kern="1200">
          <a:solidFill>
            <a:schemeClr val="accent1"/>
          </a:solidFill>
          <a:latin typeface="+mj-lt"/>
          <a:ea typeface="+mj-ea"/>
          <a:cs typeface="+mj-cs"/>
        </a:defRPr>
      </a:lvl1pPr>
    </p:titleStyle>
    <p:bodyStyle>
      <a:lvl1pPr marL="0" indent="0" algn="l" defTabSz="685800" rtl="0" eaLnBrk="1" latinLnBrk="0" hangingPunct="1">
        <a:lnSpc>
          <a:spcPct val="114000"/>
        </a:lnSpc>
        <a:spcBef>
          <a:spcPts val="600"/>
        </a:spcBef>
        <a:buFontTx/>
        <a:buNone/>
        <a:defRPr sz="2000" b="1" kern="1200">
          <a:solidFill>
            <a:schemeClr val="accent2"/>
          </a:solidFill>
          <a:latin typeface="+mn-lt"/>
          <a:ea typeface="+mn-ea"/>
          <a:cs typeface="+mn-cs"/>
        </a:defRPr>
      </a:lvl1pPr>
      <a:lvl2pPr marL="0" indent="0" algn="l" defTabSz="685800" rtl="0" eaLnBrk="1" latinLnBrk="0" hangingPunct="1">
        <a:lnSpc>
          <a:spcPct val="114000"/>
        </a:lnSpc>
        <a:spcBef>
          <a:spcPts val="600"/>
        </a:spcBef>
        <a:buFont typeface="Arial" panose="020B0604020202020204" pitchFamily="34" charset="0"/>
        <a:buNone/>
        <a:defRPr sz="2000" kern="1200">
          <a:solidFill>
            <a:schemeClr val="tx1"/>
          </a:solidFill>
          <a:latin typeface="+mn-lt"/>
          <a:ea typeface="+mn-ea"/>
          <a:cs typeface="+mn-cs"/>
        </a:defRPr>
      </a:lvl2pPr>
      <a:lvl3pPr marL="234000" indent="-234000" algn="l" defTabSz="685800" rtl="0" eaLnBrk="1" latinLnBrk="0" hangingPunct="1">
        <a:lnSpc>
          <a:spcPct val="114000"/>
        </a:lnSpc>
        <a:spcBef>
          <a:spcPts val="6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594000" indent="-234000" algn="l" defTabSz="685800" rtl="0" eaLnBrk="1" latinLnBrk="0" hangingPunct="1">
        <a:lnSpc>
          <a:spcPct val="114000"/>
        </a:lnSpc>
        <a:spcBef>
          <a:spcPts val="6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360000" indent="-360000" algn="l" defTabSz="685800" rtl="0" eaLnBrk="1" latinLnBrk="0" hangingPunct="1">
        <a:lnSpc>
          <a:spcPct val="114000"/>
        </a:lnSpc>
        <a:spcBef>
          <a:spcPts val="600"/>
        </a:spcBef>
        <a:buClr>
          <a:schemeClr val="accent2"/>
        </a:buClr>
        <a:buFont typeface="+mj-lt"/>
        <a:buAutoNum type="arabicPeriod"/>
        <a:defRPr sz="2000" kern="1200">
          <a:solidFill>
            <a:schemeClr val="tx1"/>
          </a:solidFill>
          <a:latin typeface="+mn-lt"/>
          <a:ea typeface="+mn-ea"/>
          <a:cs typeface="+mn-cs"/>
        </a:defRPr>
      </a:lvl5pPr>
      <a:lvl6pPr marL="594000" indent="-234000" algn="l" defTabSz="685800" rtl="0" eaLnBrk="1" latinLnBrk="0" hangingPunct="1">
        <a:lnSpc>
          <a:spcPct val="114000"/>
        </a:lnSpc>
        <a:spcBef>
          <a:spcPts val="600"/>
        </a:spcBef>
        <a:buClr>
          <a:srgbClr val="C00000"/>
        </a:buClr>
        <a:buFont typeface="Arial" panose="020B0604020202020204" pitchFamily="34" charset="0"/>
        <a:buChar char="•"/>
        <a:defRPr sz="2000" kern="1200">
          <a:solidFill>
            <a:schemeClr val="tx1"/>
          </a:solidFill>
          <a:latin typeface="+mn-lt"/>
          <a:ea typeface="+mn-ea"/>
          <a:cs typeface="+mn-cs"/>
        </a:defRPr>
      </a:lvl6pPr>
      <a:lvl7pPr marL="594000" indent="-234000" algn="l" defTabSz="685800" rtl="0" eaLnBrk="1" latinLnBrk="0" hangingPunct="1">
        <a:lnSpc>
          <a:spcPct val="114000"/>
        </a:lnSpc>
        <a:spcBef>
          <a:spcPts val="600"/>
        </a:spcBef>
        <a:buClr>
          <a:srgbClr val="C00000"/>
        </a:buClr>
        <a:buFont typeface="Arial" panose="020B0604020202020204" pitchFamily="34" charset="0"/>
        <a:buChar char="•"/>
        <a:defRPr sz="2000" kern="1200">
          <a:solidFill>
            <a:schemeClr val="tx1"/>
          </a:solidFill>
          <a:latin typeface="+mn-lt"/>
          <a:ea typeface="+mn-ea"/>
          <a:cs typeface="+mn-cs"/>
        </a:defRPr>
      </a:lvl7pPr>
      <a:lvl8pPr marL="594000" indent="-234000" algn="l" defTabSz="685800" rtl="0" eaLnBrk="1" latinLnBrk="0" hangingPunct="1">
        <a:lnSpc>
          <a:spcPct val="114000"/>
        </a:lnSpc>
        <a:spcBef>
          <a:spcPts val="600"/>
        </a:spcBef>
        <a:buClr>
          <a:srgbClr val="C00000"/>
        </a:buClr>
        <a:buFont typeface="Arial" panose="020B0604020202020204" pitchFamily="34" charset="0"/>
        <a:buChar char="•"/>
        <a:defRPr sz="2000" kern="1200">
          <a:solidFill>
            <a:schemeClr val="tx1"/>
          </a:solidFill>
          <a:latin typeface="+mn-lt"/>
          <a:ea typeface="+mn-ea"/>
          <a:cs typeface="+mn-cs"/>
        </a:defRPr>
      </a:lvl8pPr>
      <a:lvl9pPr marL="594000" indent="-234000" algn="l" defTabSz="685800" rtl="0" eaLnBrk="1" latinLnBrk="0" hangingPunct="1">
        <a:lnSpc>
          <a:spcPct val="114000"/>
        </a:lnSpc>
        <a:spcBef>
          <a:spcPts val="600"/>
        </a:spcBef>
        <a:buClr>
          <a:srgbClr val="C00000"/>
        </a:buClr>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ecide@charite.d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mailto:decide@charite.d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ukri.org/news/use-of-both-sexes-to-be-default-in-laboratory-experimental-design/"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mailto:decide@charite.d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decide@charite.d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decide@charite.d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decide@charite.d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mailto:decide@charite.d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hyperlink" Target="mailto:decide@charite.d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ihealth.org/de/translation/innovationstreiber/quest-center" TargetMode="External"/><Relationship Id="rId1" Type="http://schemas.openxmlformats.org/officeDocument/2006/relationships/slideLayout" Target="../slideLayouts/slideLayout5.xml"/><Relationship Id="rId6" Type="http://schemas.openxmlformats.org/officeDocument/2006/relationships/hyperlink" Target="https://www.bihealth.org/de/translation/innovationstreiber/quest-center/services/quest-toolbox" TargetMode="External"/><Relationship Id="rId5" Type="http://schemas.openxmlformats.org/officeDocument/2006/relationships/image" Target="../media/image19.png"/><Relationship Id="rId4" Type="http://schemas.openxmlformats.org/officeDocument/2006/relationships/hyperlink" Target="mailto:natascha-ingrid.drude@charite.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hyperlink" Target="mailto:decide@charite.de"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mailto:decide@charite.de" TargetMode="External"/><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hyperlink" Target="https://www.gesundheitsforschung-bmbf.de/de/8344.php"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decide@charite.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doi.org/10.7554/eLife.6210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randomizer.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doi.org/10.1017/9781139696647"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animalstudyregistry.org/asr_web/index.ac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doi.org/10.1017/978113969664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decide@charite.d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FF6F3ACB-E5B2-4F09-998E-035BD106EEDA}"/>
              </a:ext>
            </a:extLst>
          </p:cNvPr>
          <p:cNvSpPr>
            <a:spLocks noGrp="1"/>
          </p:cNvSpPr>
          <p:nvPr>
            <p:ph type="ctrTitle"/>
          </p:nvPr>
        </p:nvSpPr>
        <p:spPr/>
        <p:txBody>
          <a:bodyPr/>
          <a:lstStyle/>
          <a:p>
            <a:r>
              <a:rPr lang="en-US" sz="4400"/>
              <a:t>Navigating preclinical confirmatory multicenter trials </a:t>
            </a:r>
            <a:br>
              <a:rPr lang="en-US" sz="4400"/>
            </a:br>
            <a:br>
              <a:rPr lang="en-US" sz="4400"/>
            </a:br>
            <a:endParaRPr lang="en-GB" sz="4400"/>
          </a:p>
        </p:txBody>
      </p:sp>
      <p:sp>
        <p:nvSpPr>
          <p:cNvPr id="19" name="Textplatzhalter 18">
            <a:extLst>
              <a:ext uri="{FF2B5EF4-FFF2-40B4-BE49-F238E27FC236}">
                <a16:creationId xmlns:a16="http://schemas.microsoft.com/office/drawing/2014/main" id="{5E4F06A7-FE5B-48C9-8335-BDA2001AB1AE}"/>
              </a:ext>
            </a:extLst>
          </p:cNvPr>
          <p:cNvSpPr>
            <a:spLocks noGrp="1"/>
          </p:cNvSpPr>
          <p:nvPr>
            <p:ph type="body" sz="quarter" idx="13"/>
          </p:nvPr>
        </p:nvSpPr>
        <p:spPr>
          <a:xfrm>
            <a:off x="540448" y="2708752"/>
            <a:ext cx="8064000" cy="576064"/>
          </a:xfrm>
        </p:spPr>
        <p:txBody>
          <a:bodyPr/>
          <a:lstStyle/>
          <a:p>
            <a:r>
              <a:rPr lang="en-US"/>
              <a:t>Natascha Drude, Clarissa França Dias Carneiro, Meggie Danziger, Anja Collazo, Silke Kniffert, Ulrich Dirnagl, </a:t>
            </a:r>
            <a:r>
              <a:rPr lang="en-US" u="sng"/>
              <a:t>Ulf Tölch </a:t>
            </a:r>
            <a:endParaRPr lang="en-GB" u="sng"/>
          </a:p>
        </p:txBody>
      </p:sp>
      <p:pic>
        <p:nvPicPr>
          <p:cNvPr id="9" name="Grafik 8" descr="Ein Bild, das Text enthält.&#10;&#10;Automatisch generierte Beschreibung">
            <a:extLst>
              <a:ext uri="{FF2B5EF4-FFF2-40B4-BE49-F238E27FC236}">
                <a16:creationId xmlns:a16="http://schemas.microsoft.com/office/drawing/2014/main" id="{1278B61F-3698-27BE-AFFC-81A9CB6FE1F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5856" y="5127276"/>
            <a:ext cx="2160240" cy="1644008"/>
          </a:xfrm>
          <a:prstGeom prst="rect">
            <a:avLst/>
          </a:prstGeom>
        </p:spPr>
      </p:pic>
    </p:spTree>
    <p:extLst>
      <p:ext uri="{BB962C8B-B14F-4D97-AF65-F5344CB8AC3E}">
        <p14:creationId xmlns:p14="http://schemas.microsoft.com/office/powerpoint/2010/main" val="1333752664"/>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7D4B8-12A2-8217-9C5A-B35E69F3E170}"/>
              </a:ext>
            </a:extLst>
          </p:cNvPr>
          <p:cNvSpPr>
            <a:spLocks noGrp="1"/>
          </p:cNvSpPr>
          <p:nvPr>
            <p:ph type="title"/>
          </p:nvPr>
        </p:nvSpPr>
        <p:spPr/>
        <p:txBody>
          <a:bodyPr/>
          <a:lstStyle/>
          <a:p>
            <a:r>
              <a:rPr lang="en-US"/>
              <a:t>Confirmatory studies do not need to be exact replications </a:t>
            </a:r>
          </a:p>
        </p:txBody>
      </p:sp>
      <p:sp>
        <p:nvSpPr>
          <p:cNvPr id="3" name="Inhaltsplatzhalter 2">
            <a:extLst>
              <a:ext uri="{FF2B5EF4-FFF2-40B4-BE49-F238E27FC236}">
                <a16:creationId xmlns:a16="http://schemas.microsoft.com/office/drawing/2014/main" id="{0A6A4FD2-BFE1-B0A0-9901-043829C13297}"/>
              </a:ext>
            </a:extLst>
          </p:cNvPr>
          <p:cNvSpPr>
            <a:spLocks noGrp="1"/>
          </p:cNvSpPr>
          <p:nvPr>
            <p:ph idx="1"/>
          </p:nvPr>
        </p:nvSpPr>
        <p:spPr>
          <a:xfrm>
            <a:off x="539552" y="1700808"/>
            <a:ext cx="3971811" cy="4248000"/>
          </a:xfrm>
        </p:spPr>
        <p:txBody>
          <a:bodyPr/>
          <a:lstStyle/>
          <a:p>
            <a:r>
              <a:rPr lang="en-US">
                <a:solidFill>
                  <a:schemeClr val="tx1"/>
                </a:solidFill>
              </a:rPr>
              <a:t>Primary outcome, essential methods, and model should stay constant </a:t>
            </a:r>
            <a:r>
              <a:rPr lang="en-US" b="0">
                <a:solidFill>
                  <a:schemeClr val="tx1"/>
                </a:solidFill>
              </a:rPr>
              <a:t>between exploratory and confirmatory phase</a:t>
            </a:r>
          </a:p>
          <a:p>
            <a:endParaRPr lang="en-US">
              <a:solidFill>
                <a:schemeClr val="tx1"/>
              </a:solidFill>
            </a:endParaRPr>
          </a:p>
          <a:p>
            <a:r>
              <a:rPr lang="en-US">
                <a:solidFill>
                  <a:schemeClr val="tx1"/>
                </a:solidFill>
              </a:rPr>
              <a:t>Any deviations should be motivated and strengthen validity</a:t>
            </a:r>
          </a:p>
          <a:p>
            <a:endParaRPr lang="en-US">
              <a:solidFill>
                <a:schemeClr val="tx1"/>
              </a:solidFill>
            </a:endParaRPr>
          </a:p>
          <a:p>
            <a:r>
              <a:rPr lang="en-US"/>
              <a:t>Triangulation</a:t>
            </a:r>
            <a:r>
              <a:rPr lang="en-US">
                <a:solidFill>
                  <a:schemeClr val="tx1"/>
                </a:solidFill>
              </a:rPr>
              <a:t> –converging evidence</a:t>
            </a:r>
            <a:endParaRPr lang="de-DE">
              <a:solidFill>
                <a:schemeClr val="tx1"/>
              </a:solidFill>
            </a:endParaRPr>
          </a:p>
        </p:txBody>
      </p:sp>
      <p:sp>
        <p:nvSpPr>
          <p:cNvPr id="4" name="Datumsplatzhalter 3">
            <a:extLst>
              <a:ext uri="{FF2B5EF4-FFF2-40B4-BE49-F238E27FC236}">
                <a16:creationId xmlns:a16="http://schemas.microsoft.com/office/drawing/2014/main" id="{12D3908D-B01E-A374-E0B7-146AED2774FB}"/>
              </a:ext>
            </a:extLst>
          </p:cNvPr>
          <p:cNvSpPr>
            <a:spLocks noGrp="1"/>
          </p:cNvSpPr>
          <p:nvPr>
            <p:ph type="dt" sz="half" idx="10"/>
          </p:nvPr>
        </p:nvSpPr>
        <p:spPr/>
        <p:txBody>
          <a:bodyPr/>
          <a:lstStyle/>
          <a:p>
            <a:fld id="{27A21AFF-057E-466F-9447-D0F115EEDBDF}" type="datetime1">
              <a:rPr lang="de-DE" smtClean="0"/>
              <a:t>19.08.2022</a:t>
            </a:fld>
            <a:endParaRPr lang="en-GB"/>
          </a:p>
        </p:txBody>
      </p:sp>
      <p:sp>
        <p:nvSpPr>
          <p:cNvPr id="6" name="Foliennummernplatzhalter 5">
            <a:extLst>
              <a:ext uri="{FF2B5EF4-FFF2-40B4-BE49-F238E27FC236}">
                <a16:creationId xmlns:a16="http://schemas.microsoft.com/office/drawing/2014/main" id="{047F8EE1-B5C6-FD97-CD05-51313162C0B0}"/>
              </a:ext>
            </a:extLst>
          </p:cNvPr>
          <p:cNvSpPr>
            <a:spLocks noGrp="1"/>
          </p:cNvSpPr>
          <p:nvPr>
            <p:ph type="sldNum" sz="quarter" idx="12"/>
          </p:nvPr>
        </p:nvSpPr>
        <p:spPr/>
        <p:txBody>
          <a:bodyPr/>
          <a:lstStyle/>
          <a:p>
            <a:fld id="{0C03F2F4-3D73-4946-89C6-7727ECB7DC00}" type="slidenum">
              <a:rPr lang="en-GB" smtClean="0"/>
              <a:pPr/>
              <a:t>10</a:t>
            </a:fld>
            <a:endParaRPr lang="en-GB"/>
          </a:p>
        </p:txBody>
      </p:sp>
      <p:sp>
        <p:nvSpPr>
          <p:cNvPr id="7" name="Fußzeilenplatzhalter 4">
            <a:extLst>
              <a:ext uri="{FF2B5EF4-FFF2-40B4-BE49-F238E27FC236}">
                <a16:creationId xmlns:a16="http://schemas.microsoft.com/office/drawing/2014/main" id="{596A2BDD-E84F-838F-C096-635C25207086}"/>
              </a:ext>
            </a:extLst>
          </p:cNvPr>
          <p:cNvSpPr>
            <a:spLocks noGrp="1"/>
          </p:cNvSpPr>
          <p:nvPr>
            <p:ph type="ftr" sz="quarter" idx="11"/>
          </p:nvPr>
        </p:nvSpPr>
        <p:spPr>
          <a:xfrm>
            <a:off x="1908064" y="6381328"/>
            <a:ext cx="3240000" cy="216000"/>
          </a:xfrm>
        </p:spPr>
        <p:txBody>
          <a:bodyPr/>
          <a:lstStyle/>
          <a:p>
            <a:pPr defTabSz="4280162">
              <a:lnSpc>
                <a:spcPct val="90000"/>
              </a:lnSpc>
            </a:pPr>
            <a:r>
              <a:rPr lang="en-US" sz="900" b="1">
                <a:solidFill>
                  <a:schemeClr val="tx1"/>
                </a:solidFill>
              </a:rPr>
              <a:t>Contact </a:t>
            </a:r>
            <a:r>
              <a:rPr lang="en-US" sz="900" b="1">
                <a:solidFill>
                  <a:schemeClr val="tx1"/>
                </a:solidFill>
                <a:hlinkClick r:id="rId3"/>
              </a:rPr>
              <a:t>decide@charite.de</a:t>
            </a:r>
            <a:r>
              <a:rPr lang="en-US" sz="900" b="1">
                <a:solidFill>
                  <a:schemeClr val="tx1"/>
                </a:solidFill>
              </a:rPr>
              <a:t>  </a:t>
            </a:r>
          </a:p>
        </p:txBody>
      </p:sp>
      <p:pic>
        <p:nvPicPr>
          <p:cNvPr id="8" name="Grafik 7" descr="Ein Bild, das Text, Buch enthält.&#10;&#10;Automatisch generierte Beschreibung">
            <a:extLst>
              <a:ext uri="{FF2B5EF4-FFF2-40B4-BE49-F238E27FC236}">
                <a16:creationId xmlns:a16="http://schemas.microsoft.com/office/drawing/2014/main" id="{7C7DCD42-91C0-1D32-7154-75FB63F52B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026" y="1700808"/>
            <a:ext cx="4597141" cy="4104220"/>
          </a:xfrm>
          <a:prstGeom prst="rect">
            <a:avLst/>
          </a:prstGeom>
        </p:spPr>
      </p:pic>
      <p:sp>
        <p:nvSpPr>
          <p:cNvPr id="9" name="Textfeld 8">
            <a:extLst>
              <a:ext uri="{FF2B5EF4-FFF2-40B4-BE49-F238E27FC236}">
                <a16:creationId xmlns:a16="http://schemas.microsoft.com/office/drawing/2014/main" id="{7DC7E6DA-A395-D73B-53A0-FE2E53A07104}"/>
              </a:ext>
            </a:extLst>
          </p:cNvPr>
          <p:cNvSpPr txBox="1"/>
          <p:nvPr/>
        </p:nvSpPr>
        <p:spPr>
          <a:xfrm>
            <a:off x="4517492" y="5948808"/>
            <a:ext cx="2070732" cy="276999"/>
          </a:xfrm>
          <a:prstGeom prst="rect">
            <a:avLst/>
          </a:prstGeom>
          <a:noFill/>
        </p:spPr>
        <p:txBody>
          <a:bodyPr wrap="square">
            <a:spAutoFit/>
          </a:bodyPr>
          <a:lstStyle/>
          <a:p>
            <a:r>
              <a:rPr lang="de-DE" sz="1200" b="0" i="1">
                <a:solidFill>
                  <a:srgbClr val="222222"/>
                </a:solidFill>
                <a:effectLst/>
                <a:latin typeface="+mj-lt"/>
              </a:rPr>
              <a:t>Nature</a:t>
            </a:r>
            <a:r>
              <a:rPr lang="de-DE" sz="1200" b="0" i="0">
                <a:solidFill>
                  <a:srgbClr val="222222"/>
                </a:solidFill>
                <a:effectLst/>
                <a:latin typeface="+mj-lt"/>
              </a:rPr>
              <a:t> </a:t>
            </a:r>
            <a:r>
              <a:rPr lang="de-DE" sz="1200" b="1" i="0">
                <a:solidFill>
                  <a:srgbClr val="222222"/>
                </a:solidFill>
                <a:effectLst/>
                <a:latin typeface="+mj-lt"/>
              </a:rPr>
              <a:t>553</a:t>
            </a:r>
            <a:r>
              <a:rPr lang="de-DE" sz="1200" b="0" i="0">
                <a:solidFill>
                  <a:srgbClr val="222222"/>
                </a:solidFill>
                <a:effectLst/>
                <a:latin typeface="+mj-lt"/>
              </a:rPr>
              <a:t>, 399-401 (2018)</a:t>
            </a:r>
            <a:endParaRPr lang="de-DE" sz="1200">
              <a:latin typeface="+mj-lt"/>
            </a:endParaRPr>
          </a:p>
        </p:txBody>
      </p:sp>
    </p:spTree>
    <p:extLst>
      <p:ext uri="{BB962C8B-B14F-4D97-AF65-F5344CB8AC3E}">
        <p14:creationId xmlns:p14="http://schemas.microsoft.com/office/powerpoint/2010/main" val="292128292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7D4B8-12A2-8217-9C5A-B35E69F3E170}"/>
              </a:ext>
            </a:extLst>
          </p:cNvPr>
          <p:cNvSpPr>
            <a:spLocks noGrp="1"/>
          </p:cNvSpPr>
          <p:nvPr>
            <p:ph type="title"/>
          </p:nvPr>
        </p:nvSpPr>
        <p:spPr/>
        <p:txBody>
          <a:bodyPr/>
          <a:lstStyle/>
          <a:p>
            <a:r>
              <a:rPr lang="en-US"/>
              <a:t>Systematic heterogenization – external validity</a:t>
            </a:r>
          </a:p>
        </p:txBody>
      </p:sp>
      <p:sp>
        <p:nvSpPr>
          <p:cNvPr id="3" name="Inhaltsplatzhalter 2">
            <a:extLst>
              <a:ext uri="{FF2B5EF4-FFF2-40B4-BE49-F238E27FC236}">
                <a16:creationId xmlns:a16="http://schemas.microsoft.com/office/drawing/2014/main" id="{0A6A4FD2-BFE1-B0A0-9901-043829C13297}"/>
              </a:ext>
            </a:extLst>
          </p:cNvPr>
          <p:cNvSpPr>
            <a:spLocks noGrp="1"/>
          </p:cNvSpPr>
          <p:nvPr>
            <p:ph idx="1"/>
          </p:nvPr>
        </p:nvSpPr>
        <p:spPr/>
        <p:txBody>
          <a:bodyPr/>
          <a:lstStyle/>
          <a:p>
            <a:r>
              <a:rPr lang="en-US" b="0" dirty="0">
                <a:solidFill>
                  <a:schemeClr val="tx1"/>
                </a:solidFill>
              </a:rPr>
              <a:t>Gene – environment interactions</a:t>
            </a:r>
          </a:p>
          <a:p>
            <a:r>
              <a:rPr lang="en-US" dirty="0">
                <a:solidFill>
                  <a:schemeClr val="tx1"/>
                </a:solidFill>
              </a:rPr>
              <a:t>Environmental </a:t>
            </a:r>
            <a:r>
              <a:rPr lang="en-US" dirty="0"/>
              <a:t>differences between centers</a:t>
            </a:r>
          </a:p>
          <a:p>
            <a:r>
              <a:rPr lang="en-US" i="1" dirty="0"/>
              <a:t>Limited </a:t>
            </a:r>
            <a:r>
              <a:rPr lang="en-US" dirty="0"/>
              <a:t>number of systematic </a:t>
            </a:r>
            <a:r>
              <a:rPr lang="en-US" dirty="0" err="1"/>
              <a:t>heterogenization</a:t>
            </a:r>
            <a:r>
              <a:rPr lang="en-US" dirty="0"/>
              <a:t> factors </a:t>
            </a:r>
            <a:r>
              <a:rPr lang="en-US" dirty="0">
                <a:solidFill>
                  <a:schemeClr val="tx1"/>
                </a:solidFill>
              </a:rPr>
              <a:t>between centers </a:t>
            </a:r>
          </a:p>
          <a:p>
            <a:r>
              <a:rPr lang="en-US" dirty="0"/>
              <a:t>Balance</a:t>
            </a:r>
            <a:r>
              <a:rPr lang="en-US" dirty="0">
                <a:solidFill>
                  <a:schemeClr val="tx1"/>
                </a:solidFill>
              </a:rPr>
              <a:t> between </a:t>
            </a:r>
            <a:r>
              <a:rPr lang="en-US" dirty="0"/>
              <a:t>strengthening external validity and comparability </a:t>
            </a:r>
            <a:r>
              <a:rPr lang="en-US" dirty="0">
                <a:solidFill>
                  <a:schemeClr val="tx1"/>
                </a:solidFill>
              </a:rPr>
              <a:t>of centers</a:t>
            </a:r>
          </a:p>
          <a:p>
            <a:r>
              <a:rPr lang="de-DE" dirty="0" err="1">
                <a:solidFill>
                  <a:schemeClr val="tx1"/>
                </a:solidFill>
              </a:rPr>
              <a:t>Use</a:t>
            </a:r>
            <a:r>
              <a:rPr lang="de-DE" dirty="0">
                <a:solidFill>
                  <a:schemeClr val="tx1"/>
                </a:solidFill>
              </a:rPr>
              <a:t> of </a:t>
            </a:r>
            <a:r>
              <a:rPr lang="de-DE" dirty="0" err="1">
                <a:solidFill>
                  <a:schemeClr val="tx1"/>
                </a:solidFill>
              </a:rPr>
              <a:t>both</a:t>
            </a:r>
            <a:r>
              <a:rPr lang="de-DE" dirty="0">
                <a:solidFill>
                  <a:schemeClr val="tx1"/>
                </a:solidFill>
              </a:rPr>
              <a:t> </a:t>
            </a:r>
            <a:r>
              <a:rPr lang="de-DE" dirty="0" err="1">
                <a:solidFill>
                  <a:schemeClr val="tx1"/>
                </a:solidFill>
              </a:rPr>
              <a:t>sexes</a:t>
            </a:r>
            <a:endParaRPr lang="en-US" dirty="0">
              <a:solidFill>
                <a:schemeClr val="tx1"/>
              </a:solidFill>
            </a:endParaRPr>
          </a:p>
          <a:p>
            <a:endParaRPr lang="en-US" dirty="0">
              <a:solidFill>
                <a:schemeClr val="tx1"/>
              </a:solidFill>
            </a:endParaRPr>
          </a:p>
          <a:p>
            <a:endParaRPr lang="de-DE" dirty="0">
              <a:solidFill>
                <a:schemeClr val="tx1"/>
              </a:solidFill>
            </a:endParaRPr>
          </a:p>
        </p:txBody>
      </p:sp>
      <p:sp>
        <p:nvSpPr>
          <p:cNvPr id="4" name="Datumsplatzhalter 3">
            <a:extLst>
              <a:ext uri="{FF2B5EF4-FFF2-40B4-BE49-F238E27FC236}">
                <a16:creationId xmlns:a16="http://schemas.microsoft.com/office/drawing/2014/main" id="{12D3908D-B01E-A374-E0B7-146AED2774FB}"/>
              </a:ext>
            </a:extLst>
          </p:cNvPr>
          <p:cNvSpPr>
            <a:spLocks noGrp="1"/>
          </p:cNvSpPr>
          <p:nvPr>
            <p:ph type="dt" sz="half" idx="10"/>
          </p:nvPr>
        </p:nvSpPr>
        <p:spPr/>
        <p:txBody>
          <a:bodyPr/>
          <a:lstStyle/>
          <a:p>
            <a:fld id="{27A21AFF-057E-466F-9447-D0F115EEDBDF}" type="datetime1">
              <a:rPr lang="de-DE" smtClean="0"/>
              <a:t>19.08.2022</a:t>
            </a:fld>
            <a:endParaRPr lang="en-GB"/>
          </a:p>
        </p:txBody>
      </p:sp>
      <p:sp>
        <p:nvSpPr>
          <p:cNvPr id="7" name="Fußzeilenplatzhalter 4">
            <a:extLst>
              <a:ext uri="{FF2B5EF4-FFF2-40B4-BE49-F238E27FC236}">
                <a16:creationId xmlns:a16="http://schemas.microsoft.com/office/drawing/2014/main" id="{596A2BDD-E84F-838F-C096-635C25207086}"/>
              </a:ext>
            </a:extLst>
          </p:cNvPr>
          <p:cNvSpPr>
            <a:spLocks noGrp="1"/>
          </p:cNvSpPr>
          <p:nvPr>
            <p:ph type="ftr" sz="quarter" idx="11"/>
          </p:nvPr>
        </p:nvSpPr>
        <p:spPr/>
        <p:txBody>
          <a:bodyPr/>
          <a:lstStyle/>
          <a:p>
            <a:pPr defTabSz="4280162">
              <a:lnSpc>
                <a:spcPct val="90000"/>
              </a:lnSpc>
            </a:pPr>
            <a:r>
              <a:rPr lang="en-US" sz="900" b="1" dirty="0">
                <a:solidFill>
                  <a:schemeClr val="tx1"/>
                </a:solidFill>
              </a:rPr>
              <a:t>Contact </a:t>
            </a:r>
            <a:r>
              <a:rPr lang="en-US" sz="900" b="1" dirty="0">
                <a:solidFill>
                  <a:schemeClr val="tx1"/>
                </a:solidFill>
                <a:hlinkClick r:id="rId3"/>
              </a:rPr>
              <a:t>decide@charite.de</a:t>
            </a:r>
            <a:r>
              <a:rPr lang="en-US" sz="900" b="1" dirty="0">
                <a:solidFill>
                  <a:schemeClr val="tx1"/>
                </a:solidFill>
              </a:rPr>
              <a:t>  </a:t>
            </a:r>
          </a:p>
        </p:txBody>
      </p:sp>
      <p:sp>
        <p:nvSpPr>
          <p:cNvPr id="6" name="Foliennummernplatzhalter 5">
            <a:extLst>
              <a:ext uri="{FF2B5EF4-FFF2-40B4-BE49-F238E27FC236}">
                <a16:creationId xmlns:a16="http://schemas.microsoft.com/office/drawing/2014/main" id="{047F8EE1-B5C6-FD97-CD05-51313162C0B0}"/>
              </a:ext>
            </a:extLst>
          </p:cNvPr>
          <p:cNvSpPr>
            <a:spLocks noGrp="1"/>
          </p:cNvSpPr>
          <p:nvPr>
            <p:ph type="sldNum" sz="quarter" idx="12"/>
          </p:nvPr>
        </p:nvSpPr>
        <p:spPr/>
        <p:txBody>
          <a:bodyPr/>
          <a:lstStyle/>
          <a:p>
            <a:fld id="{0C03F2F4-3D73-4946-89C6-7727ECB7DC00}" type="slidenum">
              <a:rPr lang="en-GB" smtClean="0"/>
              <a:pPr/>
              <a:t>11</a:t>
            </a:fld>
            <a:endParaRPr lang="en-GB"/>
          </a:p>
        </p:txBody>
      </p:sp>
      <p:sp>
        <p:nvSpPr>
          <p:cNvPr id="12" name="Textfeld 11">
            <a:extLst>
              <a:ext uri="{FF2B5EF4-FFF2-40B4-BE49-F238E27FC236}">
                <a16:creationId xmlns:a16="http://schemas.microsoft.com/office/drawing/2014/main" id="{C555F8FF-8947-F8D4-CECA-04907B308AA5}"/>
              </a:ext>
            </a:extLst>
          </p:cNvPr>
          <p:cNvSpPr txBox="1"/>
          <p:nvPr/>
        </p:nvSpPr>
        <p:spPr>
          <a:xfrm>
            <a:off x="3494172" y="6308944"/>
            <a:ext cx="3707872" cy="461665"/>
          </a:xfrm>
          <a:prstGeom prst="rect">
            <a:avLst/>
          </a:prstGeom>
          <a:noFill/>
        </p:spPr>
        <p:txBody>
          <a:bodyPr wrap="square">
            <a:spAutoFit/>
          </a:bodyPr>
          <a:lstStyle/>
          <a:p>
            <a:r>
              <a:rPr lang="de-DE" sz="1200">
                <a:hlinkClick r:id="rId4"/>
              </a:rPr>
              <a:t>https://www.ukri.org/news/use-of-both-sexes-to-be-default-in-laboratory-experimental-design/</a:t>
            </a:r>
            <a:r>
              <a:rPr lang="de-DE" sz="1200"/>
              <a:t> </a:t>
            </a:r>
          </a:p>
        </p:txBody>
      </p:sp>
    </p:spTree>
    <p:extLst>
      <p:ext uri="{BB962C8B-B14F-4D97-AF65-F5344CB8AC3E}">
        <p14:creationId xmlns:p14="http://schemas.microsoft.com/office/powerpoint/2010/main" val="391956903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6FF35B-9871-2B15-816C-EE106A54E066}"/>
              </a:ext>
            </a:extLst>
          </p:cNvPr>
          <p:cNvSpPr>
            <a:spLocks noGrp="1"/>
          </p:cNvSpPr>
          <p:nvPr>
            <p:ph type="title"/>
          </p:nvPr>
        </p:nvSpPr>
        <p:spPr/>
        <p:txBody>
          <a:bodyPr/>
          <a:lstStyle/>
          <a:p>
            <a:r>
              <a:rPr lang="en-US"/>
              <a:t>Control groups and animal model –translational validity</a:t>
            </a:r>
          </a:p>
        </p:txBody>
      </p:sp>
      <p:sp>
        <p:nvSpPr>
          <p:cNvPr id="3" name="Inhaltsplatzhalter 2">
            <a:extLst>
              <a:ext uri="{FF2B5EF4-FFF2-40B4-BE49-F238E27FC236}">
                <a16:creationId xmlns:a16="http://schemas.microsoft.com/office/drawing/2014/main" id="{BF10874A-2DFF-5D9E-F43F-200B8F607928}"/>
              </a:ext>
            </a:extLst>
          </p:cNvPr>
          <p:cNvSpPr>
            <a:spLocks noGrp="1"/>
          </p:cNvSpPr>
          <p:nvPr>
            <p:ph idx="1"/>
          </p:nvPr>
        </p:nvSpPr>
        <p:spPr>
          <a:xfrm>
            <a:off x="540448" y="1700808"/>
            <a:ext cx="8064000" cy="4248000"/>
          </a:xfrm>
        </p:spPr>
        <p:txBody>
          <a:bodyPr/>
          <a:lstStyle/>
          <a:p>
            <a:r>
              <a:rPr lang="en-US" dirty="0">
                <a:solidFill>
                  <a:schemeClr val="tx1"/>
                </a:solidFill>
              </a:rPr>
              <a:t>If applicable include </a:t>
            </a:r>
          </a:p>
          <a:p>
            <a:pPr marL="342900" indent="-342900">
              <a:buFont typeface="Arial" panose="020B0604020202020204" pitchFamily="34" charset="0"/>
              <a:buChar char="•"/>
            </a:pPr>
            <a:r>
              <a:rPr lang="en-US" dirty="0"/>
              <a:t>positive and negative controls</a:t>
            </a:r>
          </a:p>
          <a:p>
            <a:pPr marL="342900" indent="-342900">
              <a:buFont typeface="Arial" panose="020B0604020202020204" pitchFamily="34" charset="0"/>
              <a:buChar char="•"/>
            </a:pPr>
            <a:r>
              <a:rPr lang="en-US" dirty="0"/>
              <a:t>comparator</a:t>
            </a:r>
            <a:r>
              <a:rPr lang="en-US" dirty="0">
                <a:solidFill>
                  <a:schemeClr val="tx1"/>
                </a:solidFill>
              </a:rPr>
              <a:t> from standard clinical care</a:t>
            </a:r>
          </a:p>
          <a:p>
            <a:pPr marL="342900" indent="-342900">
              <a:buFont typeface="Arial" panose="020B0604020202020204" pitchFamily="34" charset="0"/>
              <a:buChar char="•"/>
            </a:pPr>
            <a:endParaRPr lang="en-US" dirty="0">
              <a:solidFill>
                <a:schemeClr val="tx1"/>
              </a:solidFill>
            </a:endParaRPr>
          </a:p>
          <a:p>
            <a:endParaRPr lang="en-US" dirty="0">
              <a:solidFill>
                <a:schemeClr val="tx1"/>
              </a:solidFill>
            </a:endParaRPr>
          </a:p>
          <a:p>
            <a:r>
              <a:rPr lang="en-US" dirty="0">
                <a:solidFill>
                  <a:schemeClr val="tx1"/>
                </a:solidFill>
              </a:rPr>
              <a:t>Model (limitations)</a:t>
            </a:r>
          </a:p>
          <a:p>
            <a:pPr marL="342900" indent="-342900">
              <a:buFont typeface="Arial" panose="020B0604020202020204" pitchFamily="34" charset="0"/>
              <a:buChar char="•"/>
            </a:pPr>
            <a:r>
              <a:rPr lang="en-US" dirty="0">
                <a:solidFill>
                  <a:schemeClr val="tx1"/>
                </a:solidFill>
              </a:rPr>
              <a:t>to what extent does the model </a:t>
            </a:r>
            <a:r>
              <a:rPr lang="en-US" dirty="0"/>
              <a:t>mimic the human situation</a:t>
            </a:r>
            <a:r>
              <a:rPr lang="en-US" dirty="0">
                <a:solidFill>
                  <a:schemeClr val="tx1"/>
                </a:solidFill>
              </a:rPr>
              <a:t>?</a:t>
            </a:r>
          </a:p>
          <a:p>
            <a:pPr marL="342900" indent="-342900">
              <a:buFont typeface="Arial" panose="020B0604020202020204" pitchFamily="34" charset="0"/>
              <a:buChar char="•"/>
            </a:pPr>
            <a:r>
              <a:rPr lang="en-US" dirty="0">
                <a:solidFill>
                  <a:schemeClr val="tx1"/>
                </a:solidFill>
              </a:rPr>
              <a:t>consider (clinical) </a:t>
            </a:r>
            <a:r>
              <a:rPr lang="en-US" dirty="0"/>
              <a:t>biomarkers and/or diagnostics </a:t>
            </a:r>
            <a:r>
              <a:rPr lang="en-US" dirty="0">
                <a:solidFill>
                  <a:schemeClr val="tx1"/>
                </a:solidFill>
              </a:rPr>
              <a:t>like imaging </a:t>
            </a:r>
          </a:p>
        </p:txBody>
      </p:sp>
      <p:sp>
        <p:nvSpPr>
          <p:cNvPr id="4" name="Datumsplatzhalter 3">
            <a:extLst>
              <a:ext uri="{FF2B5EF4-FFF2-40B4-BE49-F238E27FC236}">
                <a16:creationId xmlns:a16="http://schemas.microsoft.com/office/drawing/2014/main" id="{CFACB40E-228D-8534-59A4-DF131698A14C}"/>
              </a:ext>
            </a:extLst>
          </p:cNvPr>
          <p:cNvSpPr>
            <a:spLocks noGrp="1"/>
          </p:cNvSpPr>
          <p:nvPr>
            <p:ph type="dt" sz="half" idx="10"/>
          </p:nvPr>
        </p:nvSpPr>
        <p:spPr/>
        <p:txBody>
          <a:bodyPr/>
          <a:lstStyle/>
          <a:p>
            <a:fld id="{27A21AFF-057E-466F-9447-D0F115EEDBDF}" type="datetime1">
              <a:rPr lang="de-DE" smtClean="0"/>
              <a:t>19.08.2022</a:t>
            </a:fld>
            <a:endParaRPr lang="en-GB"/>
          </a:p>
        </p:txBody>
      </p:sp>
      <p:sp>
        <p:nvSpPr>
          <p:cNvPr id="6" name="Foliennummernplatzhalter 5">
            <a:extLst>
              <a:ext uri="{FF2B5EF4-FFF2-40B4-BE49-F238E27FC236}">
                <a16:creationId xmlns:a16="http://schemas.microsoft.com/office/drawing/2014/main" id="{CBD39E4F-82D1-FF3C-1CD6-FD7A5475F836}"/>
              </a:ext>
            </a:extLst>
          </p:cNvPr>
          <p:cNvSpPr>
            <a:spLocks noGrp="1"/>
          </p:cNvSpPr>
          <p:nvPr>
            <p:ph type="sldNum" sz="quarter" idx="12"/>
          </p:nvPr>
        </p:nvSpPr>
        <p:spPr/>
        <p:txBody>
          <a:bodyPr/>
          <a:lstStyle/>
          <a:p>
            <a:fld id="{0C03F2F4-3D73-4946-89C6-7727ECB7DC00}" type="slidenum">
              <a:rPr lang="en-GB" smtClean="0"/>
              <a:pPr/>
              <a:t>12</a:t>
            </a:fld>
            <a:endParaRPr lang="en-GB"/>
          </a:p>
        </p:txBody>
      </p:sp>
      <p:sp>
        <p:nvSpPr>
          <p:cNvPr id="8" name="Fußzeilenplatzhalter 4">
            <a:extLst>
              <a:ext uri="{FF2B5EF4-FFF2-40B4-BE49-F238E27FC236}">
                <a16:creationId xmlns:a16="http://schemas.microsoft.com/office/drawing/2014/main" id="{8591B9B4-C70B-C759-9538-EDD83E9C1DE0}"/>
              </a:ext>
            </a:extLst>
          </p:cNvPr>
          <p:cNvSpPr>
            <a:spLocks noGrp="1"/>
          </p:cNvSpPr>
          <p:nvPr>
            <p:ph type="ftr" sz="quarter" idx="11"/>
          </p:nvPr>
        </p:nvSpPr>
        <p:spPr>
          <a:xfrm>
            <a:off x="1908064" y="6381328"/>
            <a:ext cx="3240000" cy="216000"/>
          </a:xfrm>
        </p:spPr>
        <p:txBody>
          <a:bodyPr/>
          <a:lstStyle/>
          <a:p>
            <a:pPr defTabSz="4280162">
              <a:lnSpc>
                <a:spcPct val="90000"/>
              </a:lnSpc>
            </a:pPr>
            <a:r>
              <a:rPr lang="en-US" sz="900" b="1">
                <a:solidFill>
                  <a:schemeClr val="tx1"/>
                </a:solidFill>
              </a:rPr>
              <a:t>Contact </a:t>
            </a:r>
            <a:r>
              <a:rPr lang="en-US" sz="900" b="1">
                <a:solidFill>
                  <a:schemeClr val="tx1"/>
                </a:solidFill>
                <a:hlinkClick r:id="rId2"/>
              </a:rPr>
              <a:t>decide@charite.de</a:t>
            </a:r>
            <a:r>
              <a:rPr lang="en-US" sz="900" b="1">
                <a:solidFill>
                  <a:schemeClr val="tx1"/>
                </a:solidFill>
              </a:rPr>
              <a:t>  </a:t>
            </a:r>
          </a:p>
        </p:txBody>
      </p:sp>
    </p:spTree>
    <p:extLst>
      <p:ext uri="{BB962C8B-B14F-4D97-AF65-F5344CB8AC3E}">
        <p14:creationId xmlns:p14="http://schemas.microsoft.com/office/powerpoint/2010/main" val="241943664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0A3B9-48C3-BD65-833E-3AB4591611A7}"/>
              </a:ext>
            </a:extLst>
          </p:cNvPr>
          <p:cNvSpPr>
            <a:spLocks noGrp="1"/>
          </p:cNvSpPr>
          <p:nvPr>
            <p:ph type="title"/>
          </p:nvPr>
        </p:nvSpPr>
        <p:spPr/>
        <p:txBody>
          <a:bodyPr/>
          <a:lstStyle/>
          <a:p>
            <a:r>
              <a:rPr lang="en-US"/>
              <a:t>Statistical analysis and Study Planning</a:t>
            </a:r>
          </a:p>
        </p:txBody>
      </p:sp>
      <p:sp>
        <p:nvSpPr>
          <p:cNvPr id="4" name="Datumsplatzhalter 3">
            <a:extLst>
              <a:ext uri="{FF2B5EF4-FFF2-40B4-BE49-F238E27FC236}">
                <a16:creationId xmlns:a16="http://schemas.microsoft.com/office/drawing/2014/main" id="{CD7BED13-A9BE-951F-2E7B-15BFAD36D53C}"/>
              </a:ext>
            </a:extLst>
          </p:cNvPr>
          <p:cNvSpPr>
            <a:spLocks noGrp="1"/>
          </p:cNvSpPr>
          <p:nvPr>
            <p:ph type="dt" sz="half" idx="10"/>
          </p:nvPr>
        </p:nvSpPr>
        <p:spPr/>
        <p:txBody>
          <a:bodyPr/>
          <a:lstStyle/>
          <a:p>
            <a:fld id="{27A21AFF-057E-466F-9447-D0F115EEDBDF}" type="datetime1">
              <a:rPr lang="de-DE" smtClean="0"/>
              <a:t>19.08.2022</a:t>
            </a:fld>
            <a:endParaRPr lang="en-GB"/>
          </a:p>
        </p:txBody>
      </p:sp>
      <p:sp>
        <p:nvSpPr>
          <p:cNvPr id="6" name="Foliennummernplatzhalter 5">
            <a:extLst>
              <a:ext uri="{FF2B5EF4-FFF2-40B4-BE49-F238E27FC236}">
                <a16:creationId xmlns:a16="http://schemas.microsoft.com/office/drawing/2014/main" id="{2B683FE4-E3EF-CFD0-E41D-947AF85C679A}"/>
              </a:ext>
            </a:extLst>
          </p:cNvPr>
          <p:cNvSpPr>
            <a:spLocks noGrp="1"/>
          </p:cNvSpPr>
          <p:nvPr>
            <p:ph type="sldNum" sz="quarter" idx="12"/>
          </p:nvPr>
        </p:nvSpPr>
        <p:spPr/>
        <p:txBody>
          <a:bodyPr/>
          <a:lstStyle/>
          <a:p>
            <a:fld id="{0C03F2F4-3D73-4946-89C6-7727ECB7DC00}" type="slidenum">
              <a:rPr lang="en-GB" smtClean="0"/>
              <a:pPr/>
              <a:t>13</a:t>
            </a:fld>
            <a:endParaRPr lang="en-GB"/>
          </a:p>
        </p:txBody>
      </p:sp>
      <p:sp>
        <p:nvSpPr>
          <p:cNvPr id="9" name="Inhaltsplatzhalter 8">
            <a:extLst>
              <a:ext uri="{FF2B5EF4-FFF2-40B4-BE49-F238E27FC236}">
                <a16:creationId xmlns:a16="http://schemas.microsoft.com/office/drawing/2014/main" id="{AB2D0A36-3C59-CF4C-7C50-FD24BE11CE40}"/>
              </a:ext>
            </a:extLst>
          </p:cNvPr>
          <p:cNvSpPr>
            <a:spLocks noGrp="1"/>
          </p:cNvSpPr>
          <p:nvPr>
            <p:ph idx="1"/>
          </p:nvPr>
        </p:nvSpPr>
        <p:spPr>
          <a:xfrm>
            <a:off x="540448" y="1700808"/>
            <a:ext cx="8064000" cy="4248000"/>
          </a:xfrm>
        </p:spPr>
        <p:txBody>
          <a:bodyPr/>
          <a:lstStyle/>
          <a:p>
            <a:r>
              <a:rPr lang="en-US"/>
              <a:t>Consult a (bio-)statistician </a:t>
            </a:r>
            <a:r>
              <a:rPr lang="en-US">
                <a:solidFill>
                  <a:schemeClr val="tx1"/>
                </a:solidFill>
              </a:rPr>
              <a:t>in the planning phase</a:t>
            </a:r>
          </a:p>
          <a:p>
            <a:endParaRPr lang="en-US">
              <a:solidFill>
                <a:schemeClr val="tx1"/>
              </a:solidFill>
            </a:endParaRPr>
          </a:p>
          <a:p>
            <a:r>
              <a:rPr lang="en-US">
                <a:solidFill>
                  <a:schemeClr val="tx1"/>
                </a:solidFill>
              </a:rPr>
              <a:t>Sample size calculation must be based on experimental unit</a:t>
            </a:r>
          </a:p>
          <a:p>
            <a:r>
              <a:rPr lang="en-US">
                <a:solidFill>
                  <a:schemeClr val="tx1"/>
                </a:solidFill>
              </a:rPr>
              <a:t>Do </a:t>
            </a:r>
            <a:r>
              <a:rPr lang="en-US" u="sng">
                <a:solidFill>
                  <a:schemeClr val="tx1"/>
                </a:solidFill>
              </a:rPr>
              <a:t>not </a:t>
            </a:r>
            <a:r>
              <a:rPr lang="en-US">
                <a:solidFill>
                  <a:schemeClr val="tx1"/>
                </a:solidFill>
              </a:rPr>
              <a:t>use the exploratory effect size </a:t>
            </a:r>
            <a:r>
              <a:rPr lang="en-US">
                <a:solidFill>
                  <a:schemeClr val="tx1"/>
                </a:solidFill>
                <a:latin typeface="Fira Sans" panose="020B0503050000020004" pitchFamily="34" charset="0"/>
              </a:rPr>
              <a:t>⇨ </a:t>
            </a:r>
            <a:r>
              <a:rPr lang="en-US">
                <a:solidFill>
                  <a:schemeClr val="tx1"/>
                </a:solidFill>
              </a:rPr>
              <a:t>instead: </a:t>
            </a:r>
            <a:r>
              <a:rPr lang="en-US"/>
              <a:t>smallest effect size of interest or shrinkage factor</a:t>
            </a:r>
          </a:p>
          <a:p>
            <a:r>
              <a:rPr lang="en-US"/>
              <a:t>Sample size estimation needs to account for larger biological variability (heterogenization)</a:t>
            </a:r>
          </a:p>
          <a:p>
            <a:endParaRPr lang="en-US"/>
          </a:p>
          <a:p>
            <a:r>
              <a:rPr lang="en-US"/>
              <a:t>Blocking or stratification factor </a:t>
            </a:r>
            <a:r>
              <a:rPr lang="en-US">
                <a:solidFill>
                  <a:schemeClr val="tx1"/>
                </a:solidFill>
              </a:rPr>
              <a:t>used for randomization should be incorporated </a:t>
            </a:r>
            <a:r>
              <a:rPr lang="en-US"/>
              <a:t>as a covariate</a:t>
            </a:r>
            <a:endParaRPr lang="en-US">
              <a:solidFill>
                <a:schemeClr val="tx1"/>
              </a:solidFill>
            </a:endParaRPr>
          </a:p>
        </p:txBody>
      </p:sp>
      <p:sp>
        <p:nvSpPr>
          <p:cNvPr id="8" name="Fußzeilenplatzhalter 4">
            <a:extLst>
              <a:ext uri="{FF2B5EF4-FFF2-40B4-BE49-F238E27FC236}">
                <a16:creationId xmlns:a16="http://schemas.microsoft.com/office/drawing/2014/main" id="{9A0A3A80-497F-7D9F-C7E6-EA0EED63B60D}"/>
              </a:ext>
            </a:extLst>
          </p:cNvPr>
          <p:cNvSpPr>
            <a:spLocks noGrp="1"/>
          </p:cNvSpPr>
          <p:nvPr>
            <p:ph type="ftr" sz="quarter" idx="11"/>
          </p:nvPr>
        </p:nvSpPr>
        <p:spPr>
          <a:xfrm>
            <a:off x="1908064" y="6381328"/>
            <a:ext cx="3240000" cy="216000"/>
          </a:xfrm>
        </p:spPr>
        <p:txBody>
          <a:bodyPr/>
          <a:lstStyle/>
          <a:p>
            <a:pPr defTabSz="4280162">
              <a:lnSpc>
                <a:spcPct val="90000"/>
              </a:lnSpc>
            </a:pPr>
            <a:r>
              <a:rPr lang="en-US" sz="900" b="1">
                <a:solidFill>
                  <a:schemeClr val="tx1"/>
                </a:solidFill>
              </a:rPr>
              <a:t>Contact </a:t>
            </a:r>
            <a:r>
              <a:rPr lang="en-US" sz="900" b="1">
                <a:solidFill>
                  <a:schemeClr val="tx1"/>
                </a:solidFill>
                <a:hlinkClick r:id="rId3"/>
              </a:rPr>
              <a:t>decide@charite.de</a:t>
            </a:r>
            <a:r>
              <a:rPr lang="en-US" sz="900" b="1">
                <a:solidFill>
                  <a:schemeClr val="tx1"/>
                </a:solidFill>
              </a:rPr>
              <a:t>  </a:t>
            </a:r>
          </a:p>
        </p:txBody>
      </p:sp>
    </p:spTree>
    <p:extLst>
      <p:ext uri="{BB962C8B-B14F-4D97-AF65-F5344CB8AC3E}">
        <p14:creationId xmlns:p14="http://schemas.microsoft.com/office/powerpoint/2010/main" val="340446705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0A3B9-48C3-BD65-833E-3AB4591611A7}"/>
              </a:ext>
            </a:extLst>
          </p:cNvPr>
          <p:cNvSpPr>
            <a:spLocks noGrp="1"/>
          </p:cNvSpPr>
          <p:nvPr>
            <p:ph type="title"/>
          </p:nvPr>
        </p:nvSpPr>
        <p:spPr/>
        <p:txBody>
          <a:bodyPr/>
          <a:lstStyle/>
          <a:p>
            <a:r>
              <a:rPr lang="en-US"/>
              <a:t>Multicenter considerations</a:t>
            </a:r>
          </a:p>
        </p:txBody>
      </p:sp>
      <p:sp>
        <p:nvSpPr>
          <p:cNvPr id="4" name="Datumsplatzhalter 3">
            <a:extLst>
              <a:ext uri="{FF2B5EF4-FFF2-40B4-BE49-F238E27FC236}">
                <a16:creationId xmlns:a16="http://schemas.microsoft.com/office/drawing/2014/main" id="{CD7BED13-A9BE-951F-2E7B-15BFAD36D53C}"/>
              </a:ext>
            </a:extLst>
          </p:cNvPr>
          <p:cNvSpPr>
            <a:spLocks noGrp="1"/>
          </p:cNvSpPr>
          <p:nvPr>
            <p:ph type="dt" sz="half" idx="10"/>
          </p:nvPr>
        </p:nvSpPr>
        <p:spPr/>
        <p:txBody>
          <a:bodyPr/>
          <a:lstStyle/>
          <a:p>
            <a:fld id="{27A21AFF-057E-466F-9447-D0F115EEDBDF}" type="datetime1">
              <a:rPr lang="de-DE" smtClean="0"/>
              <a:t>19.08.2022</a:t>
            </a:fld>
            <a:endParaRPr lang="en-GB"/>
          </a:p>
        </p:txBody>
      </p:sp>
      <p:sp>
        <p:nvSpPr>
          <p:cNvPr id="6" name="Foliennummernplatzhalter 5">
            <a:extLst>
              <a:ext uri="{FF2B5EF4-FFF2-40B4-BE49-F238E27FC236}">
                <a16:creationId xmlns:a16="http://schemas.microsoft.com/office/drawing/2014/main" id="{2B683FE4-E3EF-CFD0-E41D-947AF85C679A}"/>
              </a:ext>
            </a:extLst>
          </p:cNvPr>
          <p:cNvSpPr>
            <a:spLocks noGrp="1"/>
          </p:cNvSpPr>
          <p:nvPr>
            <p:ph type="sldNum" sz="quarter" idx="12"/>
          </p:nvPr>
        </p:nvSpPr>
        <p:spPr/>
        <p:txBody>
          <a:bodyPr/>
          <a:lstStyle/>
          <a:p>
            <a:fld id="{0C03F2F4-3D73-4946-89C6-7727ECB7DC00}" type="slidenum">
              <a:rPr lang="en-GB" smtClean="0"/>
              <a:pPr/>
              <a:t>14</a:t>
            </a:fld>
            <a:endParaRPr lang="en-GB"/>
          </a:p>
        </p:txBody>
      </p:sp>
      <p:sp>
        <p:nvSpPr>
          <p:cNvPr id="9" name="Inhaltsplatzhalter 8">
            <a:extLst>
              <a:ext uri="{FF2B5EF4-FFF2-40B4-BE49-F238E27FC236}">
                <a16:creationId xmlns:a16="http://schemas.microsoft.com/office/drawing/2014/main" id="{AB2D0A36-3C59-CF4C-7C50-FD24BE11CE40}"/>
              </a:ext>
            </a:extLst>
          </p:cNvPr>
          <p:cNvSpPr>
            <a:spLocks noGrp="1"/>
          </p:cNvSpPr>
          <p:nvPr>
            <p:ph idx="1"/>
          </p:nvPr>
        </p:nvSpPr>
        <p:spPr>
          <a:xfrm>
            <a:off x="540448" y="1700808"/>
            <a:ext cx="8064000" cy="4248000"/>
          </a:xfrm>
        </p:spPr>
        <p:txBody>
          <a:bodyPr vert="horz" lIns="0" tIns="18000" rIns="0" bIns="0" rtlCol="0" anchor="t">
            <a:noAutofit/>
          </a:bodyPr>
          <a:lstStyle/>
          <a:p>
            <a:pPr marL="342900" indent="-342900">
              <a:buFont typeface="Arial" panose="020B0604020202020204" pitchFamily="34" charset="0"/>
              <a:buChar char="•"/>
            </a:pPr>
            <a:r>
              <a:rPr lang="en-US" b="0" dirty="0">
                <a:solidFill>
                  <a:schemeClr val="tx1"/>
                </a:solidFill>
              </a:rPr>
              <a:t>What kind of results need to be </a:t>
            </a:r>
            <a:r>
              <a:rPr lang="en-US" dirty="0"/>
              <a:t>replicated across centers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Number of external labs </a:t>
            </a:r>
            <a:r>
              <a:rPr lang="en-US" b="0" dirty="0">
                <a:solidFill>
                  <a:schemeClr val="tx1"/>
                </a:solidFill>
              </a:rPr>
              <a:t>should be limited (≤ 3)</a:t>
            </a:r>
          </a:p>
          <a:p>
            <a:pPr marL="342900" indent="-342900">
              <a:buFont typeface="Arial" panose="020B0604020202020204" pitchFamily="34" charset="0"/>
              <a:buChar char="•"/>
            </a:pPr>
            <a:r>
              <a:rPr lang="en-US" b="0" dirty="0">
                <a:solidFill>
                  <a:schemeClr val="tx1"/>
                </a:solidFill>
              </a:rPr>
              <a:t>External labs should be </a:t>
            </a:r>
            <a:r>
              <a:rPr lang="en-US" dirty="0"/>
              <a:t>experienced</a:t>
            </a:r>
            <a:r>
              <a:rPr lang="en-US" b="0" dirty="0">
                <a:solidFill>
                  <a:schemeClr val="tx1"/>
                </a:solidFill>
              </a:rPr>
              <a:t> in the models/methods</a:t>
            </a:r>
          </a:p>
          <a:p>
            <a:pPr marL="342900" indent="-342900">
              <a:buFont typeface="Arial" panose="020B0604020202020204" pitchFamily="34" charset="0"/>
              <a:buChar char="•"/>
            </a:pPr>
            <a:r>
              <a:rPr lang="en-US" b="0" dirty="0">
                <a:solidFill>
                  <a:schemeClr val="tx1"/>
                </a:solidFill>
              </a:rPr>
              <a:t>(External) labs can perform complementary measures to generate </a:t>
            </a:r>
            <a:r>
              <a:rPr lang="en-US" dirty="0"/>
              <a:t>supporting evidence</a:t>
            </a:r>
          </a:p>
          <a:p>
            <a:pPr marL="342900" indent="-342900">
              <a:buFont typeface="Arial" panose="020B0604020202020204" pitchFamily="34" charset="0"/>
              <a:buChar char="•"/>
            </a:pPr>
            <a:endParaRPr lang="en-US" b="0" dirty="0">
              <a:solidFill>
                <a:schemeClr val="tx1"/>
              </a:solidFill>
            </a:endParaRPr>
          </a:p>
          <a:p>
            <a:pPr marL="342900" indent="-342900">
              <a:buFont typeface="Arial" panose="020B0604020202020204" pitchFamily="34" charset="0"/>
              <a:buChar char="•"/>
            </a:pPr>
            <a:r>
              <a:rPr lang="en-US" b="0" dirty="0">
                <a:solidFill>
                  <a:schemeClr val="tx1"/>
                </a:solidFill>
              </a:rPr>
              <a:t>Pre-define </a:t>
            </a:r>
            <a:r>
              <a:rPr lang="en-US" dirty="0">
                <a:solidFill>
                  <a:schemeClr val="tx1"/>
                </a:solidFill>
              </a:rPr>
              <a:t>center-allocation scheme </a:t>
            </a:r>
            <a:r>
              <a:rPr lang="en-US" b="0" dirty="0">
                <a:solidFill>
                  <a:schemeClr val="tx1"/>
                </a:solidFill>
              </a:rPr>
              <a:t>in randomization process</a:t>
            </a:r>
          </a:p>
          <a:p>
            <a:pPr marL="936625" lvl="3" indent="-342900"/>
            <a:r>
              <a:rPr lang="en-US" b="0" dirty="0">
                <a:solidFill>
                  <a:schemeClr val="tx1"/>
                </a:solidFill>
              </a:rPr>
              <a:t>prioritize covariates</a:t>
            </a:r>
          </a:p>
        </p:txBody>
      </p:sp>
      <p:sp>
        <p:nvSpPr>
          <p:cNvPr id="8" name="Fußzeilenplatzhalter 4">
            <a:extLst>
              <a:ext uri="{FF2B5EF4-FFF2-40B4-BE49-F238E27FC236}">
                <a16:creationId xmlns:a16="http://schemas.microsoft.com/office/drawing/2014/main" id="{9A0A3A80-497F-7D9F-C7E6-EA0EED63B60D}"/>
              </a:ext>
            </a:extLst>
          </p:cNvPr>
          <p:cNvSpPr>
            <a:spLocks noGrp="1"/>
          </p:cNvSpPr>
          <p:nvPr>
            <p:ph type="ftr" sz="quarter" idx="11"/>
          </p:nvPr>
        </p:nvSpPr>
        <p:spPr>
          <a:xfrm>
            <a:off x="1908064" y="6381328"/>
            <a:ext cx="3240000" cy="216000"/>
          </a:xfrm>
        </p:spPr>
        <p:txBody>
          <a:bodyPr/>
          <a:lstStyle/>
          <a:p>
            <a:pPr defTabSz="4280162">
              <a:lnSpc>
                <a:spcPct val="90000"/>
              </a:lnSpc>
            </a:pPr>
            <a:r>
              <a:rPr lang="en-US" sz="900" b="1">
                <a:solidFill>
                  <a:schemeClr val="tx1"/>
                </a:solidFill>
              </a:rPr>
              <a:t>Contact </a:t>
            </a:r>
            <a:r>
              <a:rPr lang="en-US" sz="900" b="1">
                <a:solidFill>
                  <a:schemeClr val="tx1"/>
                </a:solidFill>
                <a:hlinkClick r:id="rId3"/>
              </a:rPr>
              <a:t>decide@charite.de</a:t>
            </a:r>
            <a:r>
              <a:rPr lang="en-US" sz="900" b="1">
                <a:solidFill>
                  <a:schemeClr val="tx1"/>
                </a:solidFill>
              </a:rPr>
              <a:t>  </a:t>
            </a:r>
          </a:p>
        </p:txBody>
      </p:sp>
    </p:spTree>
    <p:extLst>
      <p:ext uri="{BB962C8B-B14F-4D97-AF65-F5344CB8AC3E}">
        <p14:creationId xmlns:p14="http://schemas.microsoft.com/office/powerpoint/2010/main" val="52104777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0A3B9-48C3-BD65-833E-3AB4591611A7}"/>
              </a:ext>
            </a:extLst>
          </p:cNvPr>
          <p:cNvSpPr>
            <a:spLocks noGrp="1"/>
          </p:cNvSpPr>
          <p:nvPr>
            <p:ph type="title"/>
          </p:nvPr>
        </p:nvSpPr>
        <p:spPr/>
        <p:txBody>
          <a:bodyPr/>
          <a:lstStyle/>
          <a:p>
            <a:r>
              <a:rPr lang="en-US"/>
              <a:t>Multicenter considerations</a:t>
            </a:r>
          </a:p>
        </p:txBody>
      </p:sp>
      <p:sp>
        <p:nvSpPr>
          <p:cNvPr id="4" name="Datumsplatzhalter 3">
            <a:extLst>
              <a:ext uri="{FF2B5EF4-FFF2-40B4-BE49-F238E27FC236}">
                <a16:creationId xmlns:a16="http://schemas.microsoft.com/office/drawing/2014/main" id="{CD7BED13-A9BE-951F-2E7B-15BFAD36D53C}"/>
              </a:ext>
            </a:extLst>
          </p:cNvPr>
          <p:cNvSpPr>
            <a:spLocks noGrp="1"/>
          </p:cNvSpPr>
          <p:nvPr>
            <p:ph type="dt" sz="half" idx="10"/>
          </p:nvPr>
        </p:nvSpPr>
        <p:spPr/>
        <p:txBody>
          <a:bodyPr/>
          <a:lstStyle/>
          <a:p>
            <a:fld id="{27A21AFF-057E-466F-9447-D0F115EEDBDF}" type="datetime1">
              <a:rPr lang="de-DE" smtClean="0"/>
              <a:t>19.08.2022</a:t>
            </a:fld>
            <a:endParaRPr lang="en-GB"/>
          </a:p>
        </p:txBody>
      </p:sp>
      <p:sp>
        <p:nvSpPr>
          <p:cNvPr id="6" name="Foliennummernplatzhalter 5">
            <a:extLst>
              <a:ext uri="{FF2B5EF4-FFF2-40B4-BE49-F238E27FC236}">
                <a16:creationId xmlns:a16="http://schemas.microsoft.com/office/drawing/2014/main" id="{2B683FE4-E3EF-CFD0-E41D-947AF85C679A}"/>
              </a:ext>
            </a:extLst>
          </p:cNvPr>
          <p:cNvSpPr>
            <a:spLocks noGrp="1"/>
          </p:cNvSpPr>
          <p:nvPr>
            <p:ph type="sldNum" sz="quarter" idx="12"/>
          </p:nvPr>
        </p:nvSpPr>
        <p:spPr/>
        <p:txBody>
          <a:bodyPr/>
          <a:lstStyle/>
          <a:p>
            <a:fld id="{0C03F2F4-3D73-4946-89C6-7727ECB7DC00}" type="slidenum">
              <a:rPr lang="en-GB" smtClean="0"/>
              <a:pPr/>
              <a:t>15</a:t>
            </a:fld>
            <a:endParaRPr lang="en-GB"/>
          </a:p>
        </p:txBody>
      </p:sp>
      <p:sp>
        <p:nvSpPr>
          <p:cNvPr id="9" name="Inhaltsplatzhalter 8">
            <a:extLst>
              <a:ext uri="{FF2B5EF4-FFF2-40B4-BE49-F238E27FC236}">
                <a16:creationId xmlns:a16="http://schemas.microsoft.com/office/drawing/2014/main" id="{AB2D0A36-3C59-CF4C-7C50-FD24BE11CE40}"/>
              </a:ext>
            </a:extLst>
          </p:cNvPr>
          <p:cNvSpPr>
            <a:spLocks noGrp="1"/>
          </p:cNvSpPr>
          <p:nvPr>
            <p:ph idx="1"/>
          </p:nvPr>
        </p:nvSpPr>
        <p:spPr>
          <a:xfrm>
            <a:off x="540448" y="1700808"/>
            <a:ext cx="4823640" cy="4248000"/>
          </a:xfrm>
        </p:spPr>
        <p:txBody>
          <a:bodyPr/>
          <a:lstStyle/>
          <a:p>
            <a:pPr marL="342900" indent="-342900">
              <a:buFont typeface="Arial" panose="020B0604020202020204" pitchFamily="34" charset="0"/>
              <a:buChar char="•"/>
            </a:pPr>
            <a:r>
              <a:rPr lang="en-US">
                <a:solidFill>
                  <a:schemeClr val="tx1"/>
                </a:solidFill>
              </a:rPr>
              <a:t>Harmonization</a:t>
            </a:r>
            <a:r>
              <a:rPr lang="en-US" b="0">
                <a:solidFill>
                  <a:schemeClr val="tx1"/>
                </a:solidFill>
              </a:rPr>
              <a:t> of processes like protocols, but also animal permit application </a:t>
            </a:r>
            <a:r>
              <a:rPr lang="en-US">
                <a:solidFill>
                  <a:schemeClr val="tx1"/>
                </a:solidFill>
              </a:rPr>
              <a:t>need time and resources </a:t>
            </a:r>
          </a:p>
          <a:p>
            <a:pPr marL="342900" indent="-342900">
              <a:buFont typeface="Arial" panose="020B0604020202020204" pitchFamily="34" charset="0"/>
              <a:buChar char="•"/>
            </a:pPr>
            <a:endParaRPr lang="en-US">
              <a:solidFill>
                <a:schemeClr val="tx1"/>
              </a:solidFill>
            </a:endParaRPr>
          </a:p>
          <a:p>
            <a:pPr marL="342900" indent="-342900">
              <a:buFont typeface="Arial" panose="020B0604020202020204" pitchFamily="34" charset="0"/>
              <a:buChar char="•"/>
            </a:pPr>
            <a:r>
              <a:rPr lang="en-US">
                <a:solidFill>
                  <a:schemeClr val="tx1"/>
                </a:solidFill>
              </a:rPr>
              <a:t>Compare controls/ baseline </a:t>
            </a:r>
            <a:r>
              <a:rPr lang="en-US" b="0">
                <a:solidFill>
                  <a:schemeClr val="tx1"/>
                </a:solidFill>
              </a:rPr>
              <a:t>of primary outcomes across centers</a:t>
            </a:r>
          </a:p>
          <a:p>
            <a:pPr marL="342900" indent="-342900">
              <a:buFont typeface="Arial" panose="020B0604020202020204" pitchFamily="34" charset="0"/>
              <a:buChar char="•"/>
            </a:pPr>
            <a:endParaRPr lang="en-US" b="0">
              <a:solidFill>
                <a:schemeClr val="tx1"/>
              </a:solidFill>
            </a:endParaRPr>
          </a:p>
          <a:p>
            <a:pPr marL="342900" indent="-342900">
              <a:buFont typeface="Arial" panose="020B0604020202020204" pitchFamily="34" charset="0"/>
              <a:buChar char="•"/>
            </a:pPr>
            <a:r>
              <a:rPr lang="en-US">
                <a:solidFill>
                  <a:schemeClr val="tx1"/>
                </a:solidFill>
              </a:rPr>
              <a:t>Protocols and data </a:t>
            </a:r>
            <a:r>
              <a:rPr lang="en-US" b="0">
                <a:solidFill>
                  <a:schemeClr val="tx1"/>
                </a:solidFill>
              </a:rPr>
              <a:t>format, storage and analysis should be harmonized</a:t>
            </a:r>
          </a:p>
          <a:p>
            <a:pPr marL="342900" indent="-342900">
              <a:buFont typeface="Arial" panose="020B0604020202020204" pitchFamily="34" charset="0"/>
              <a:buChar char="•"/>
            </a:pPr>
            <a:endParaRPr lang="en-US" b="0">
              <a:solidFill>
                <a:schemeClr val="tx1"/>
              </a:solidFill>
            </a:endParaRPr>
          </a:p>
        </p:txBody>
      </p:sp>
      <p:sp>
        <p:nvSpPr>
          <p:cNvPr id="8" name="Fußzeilenplatzhalter 4">
            <a:extLst>
              <a:ext uri="{FF2B5EF4-FFF2-40B4-BE49-F238E27FC236}">
                <a16:creationId xmlns:a16="http://schemas.microsoft.com/office/drawing/2014/main" id="{9A0A3A80-497F-7D9F-C7E6-EA0EED63B60D}"/>
              </a:ext>
            </a:extLst>
          </p:cNvPr>
          <p:cNvSpPr>
            <a:spLocks noGrp="1"/>
          </p:cNvSpPr>
          <p:nvPr>
            <p:ph type="ftr" sz="quarter" idx="11"/>
          </p:nvPr>
        </p:nvSpPr>
        <p:spPr>
          <a:xfrm>
            <a:off x="1908064" y="6381328"/>
            <a:ext cx="3240000" cy="216000"/>
          </a:xfrm>
        </p:spPr>
        <p:txBody>
          <a:bodyPr/>
          <a:lstStyle/>
          <a:p>
            <a:pPr defTabSz="4280162">
              <a:lnSpc>
                <a:spcPct val="90000"/>
              </a:lnSpc>
            </a:pPr>
            <a:r>
              <a:rPr lang="en-US" sz="900" b="1">
                <a:solidFill>
                  <a:schemeClr val="tx1"/>
                </a:solidFill>
              </a:rPr>
              <a:t>Contact </a:t>
            </a:r>
            <a:r>
              <a:rPr lang="en-US" sz="900" b="1">
                <a:solidFill>
                  <a:schemeClr val="tx1"/>
                </a:solidFill>
                <a:hlinkClick r:id="rId3"/>
              </a:rPr>
              <a:t>decide@charite.de</a:t>
            </a:r>
            <a:r>
              <a:rPr lang="en-US" sz="900" b="1">
                <a:solidFill>
                  <a:schemeClr val="tx1"/>
                </a:solidFill>
              </a:rPr>
              <a:t>  </a:t>
            </a:r>
          </a:p>
        </p:txBody>
      </p:sp>
      <p:pic>
        <p:nvPicPr>
          <p:cNvPr id="7" name="Picture 8">
            <a:extLst>
              <a:ext uri="{FF2B5EF4-FFF2-40B4-BE49-F238E27FC236}">
                <a16:creationId xmlns:a16="http://schemas.microsoft.com/office/drawing/2014/main" id="{C47C6D92-369A-3703-5514-D20845CDF3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258" t="5901" r="5276" b="5901"/>
          <a:stretch/>
        </p:blipFill>
        <p:spPr bwMode="auto">
          <a:xfrm>
            <a:off x="5364088" y="476672"/>
            <a:ext cx="3429192" cy="569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75185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0A3B9-48C3-BD65-833E-3AB4591611A7}"/>
              </a:ext>
            </a:extLst>
          </p:cNvPr>
          <p:cNvSpPr>
            <a:spLocks noGrp="1"/>
          </p:cNvSpPr>
          <p:nvPr>
            <p:ph type="title"/>
          </p:nvPr>
        </p:nvSpPr>
        <p:spPr/>
        <p:txBody>
          <a:bodyPr/>
          <a:lstStyle/>
          <a:p>
            <a:r>
              <a:rPr lang="en-US"/>
              <a:t>Special considerations for </a:t>
            </a:r>
            <a:r>
              <a:rPr lang="en-US" i="1"/>
              <a:t>in vitro </a:t>
            </a:r>
            <a:r>
              <a:rPr lang="en-US"/>
              <a:t>and </a:t>
            </a:r>
            <a:r>
              <a:rPr lang="en-US" i="1"/>
              <a:t>ex vivo </a:t>
            </a:r>
            <a:r>
              <a:rPr lang="en-US"/>
              <a:t>models</a:t>
            </a:r>
          </a:p>
        </p:txBody>
      </p:sp>
      <p:sp>
        <p:nvSpPr>
          <p:cNvPr id="4" name="Datumsplatzhalter 3">
            <a:extLst>
              <a:ext uri="{FF2B5EF4-FFF2-40B4-BE49-F238E27FC236}">
                <a16:creationId xmlns:a16="http://schemas.microsoft.com/office/drawing/2014/main" id="{CD7BED13-A9BE-951F-2E7B-15BFAD36D53C}"/>
              </a:ext>
            </a:extLst>
          </p:cNvPr>
          <p:cNvSpPr>
            <a:spLocks noGrp="1"/>
          </p:cNvSpPr>
          <p:nvPr>
            <p:ph type="dt" sz="half" idx="10"/>
          </p:nvPr>
        </p:nvSpPr>
        <p:spPr/>
        <p:txBody>
          <a:bodyPr/>
          <a:lstStyle/>
          <a:p>
            <a:fld id="{27A21AFF-057E-466F-9447-D0F115EEDBDF}" type="datetime1">
              <a:rPr lang="de-DE" smtClean="0"/>
              <a:t>19.08.2022</a:t>
            </a:fld>
            <a:endParaRPr lang="en-GB"/>
          </a:p>
        </p:txBody>
      </p:sp>
      <p:sp>
        <p:nvSpPr>
          <p:cNvPr id="6" name="Foliennummernplatzhalter 5">
            <a:extLst>
              <a:ext uri="{FF2B5EF4-FFF2-40B4-BE49-F238E27FC236}">
                <a16:creationId xmlns:a16="http://schemas.microsoft.com/office/drawing/2014/main" id="{2B683FE4-E3EF-CFD0-E41D-947AF85C679A}"/>
              </a:ext>
            </a:extLst>
          </p:cNvPr>
          <p:cNvSpPr>
            <a:spLocks noGrp="1"/>
          </p:cNvSpPr>
          <p:nvPr>
            <p:ph type="sldNum" sz="quarter" idx="12"/>
          </p:nvPr>
        </p:nvSpPr>
        <p:spPr/>
        <p:txBody>
          <a:bodyPr/>
          <a:lstStyle/>
          <a:p>
            <a:fld id="{0C03F2F4-3D73-4946-89C6-7727ECB7DC00}" type="slidenum">
              <a:rPr lang="en-GB" smtClean="0"/>
              <a:pPr/>
              <a:t>16</a:t>
            </a:fld>
            <a:endParaRPr lang="en-GB"/>
          </a:p>
        </p:txBody>
      </p:sp>
      <p:sp>
        <p:nvSpPr>
          <p:cNvPr id="9" name="Inhaltsplatzhalter 8">
            <a:extLst>
              <a:ext uri="{FF2B5EF4-FFF2-40B4-BE49-F238E27FC236}">
                <a16:creationId xmlns:a16="http://schemas.microsoft.com/office/drawing/2014/main" id="{AB2D0A36-3C59-CF4C-7C50-FD24BE11CE40}"/>
              </a:ext>
            </a:extLst>
          </p:cNvPr>
          <p:cNvSpPr>
            <a:spLocks noGrp="1"/>
          </p:cNvSpPr>
          <p:nvPr>
            <p:ph idx="1"/>
          </p:nvPr>
        </p:nvSpPr>
        <p:spPr>
          <a:xfrm>
            <a:off x="540448" y="1700808"/>
            <a:ext cx="8064000" cy="4248000"/>
          </a:xfrm>
        </p:spPr>
        <p:txBody>
          <a:bodyPr/>
          <a:lstStyle/>
          <a:p>
            <a:r>
              <a:rPr lang="en-US" dirty="0"/>
              <a:t>Meta-data of donors </a:t>
            </a:r>
            <a:r>
              <a:rPr lang="en-US" dirty="0">
                <a:solidFill>
                  <a:schemeClr val="tx1"/>
                </a:solidFill>
              </a:rPr>
              <a:t>(age, gender, disease relevant information) </a:t>
            </a:r>
            <a:r>
              <a:rPr lang="en-US" dirty="0">
                <a:solidFill>
                  <a:schemeClr val="tx1"/>
                </a:solidFill>
                <a:latin typeface="Fira Sans" panose="020B0503050000020004" pitchFamily="34" charset="0"/>
              </a:rPr>
              <a:t>⇨ </a:t>
            </a:r>
            <a:r>
              <a:rPr lang="en-US" dirty="0">
                <a:solidFill>
                  <a:schemeClr val="tx1"/>
                </a:solidFill>
              </a:rPr>
              <a:t>source of variance</a:t>
            </a:r>
          </a:p>
          <a:p>
            <a:endParaRPr lang="en-US" dirty="0">
              <a:solidFill>
                <a:schemeClr val="tx1"/>
              </a:solidFill>
            </a:endParaRPr>
          </a:p>
          <a:p>
            <a:r>
              <a:rPr lang="en-US" dirty="0">
                <a:solidFill>
                  <a:schemeClr val="tx1"/>
                </a:solidFill>
              </a:rPr>
              <a:t>Make sure structure of statistical models reflect hierarchical structure and biological units/observational units properly </a:t>
            </a:r>
          </a:p>
          <a:p>
            <a:endParaRPr lang="en-US" dirty="0">
              <a:solidFill>
                <a:schemeClr val="tx1"/>
              </a:solidFill>
            </a:endParaRPr>
          </a:p>
          <a:p>
            <a:r>
              <a:rPr lang="en-US" dirty="0"/>
              <a:t>Inclusion criteria for donors</a:t>
            </a: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7" name="Fußzeilenplatzhalter 4">
            <a:extLst>
              <a:ext uri="{FF2B5EF4-FFF2-40B4-BE49-F238E27FC236}">
                <a16:creationId xmlns:a16="http://schemas.microsoft.com/office/drawing/2014/main" id="{FCE5E581-B084-F5D3-5B68-DF4A8F04569C}"/>
              </a:ext>
            </a:extLst>
          </p:cNvPr>
          <p:cNvSpPr>
            <a:spLocks noGrp="1"/>
          </p:cNvSpPr>
          <p:nvPr>
            <p:ph type="ftr" sz="quarter" idx="11"/>
          </p:nvPr>
        </p:nvSpPr>
        <p:spPr>
          <a:xfrm>
            <a:off x="1908064" y="6381328"/>
            <a:ext cx="3240000" cy="216000"/>
          </a:xfrm>
        </p:spPr>
        <p:txBody>
          <a:bodyPr/>
          <a:lstStyle/>
          <a:p>
            <a:pPr defTabSz="4280162">
              <a:lnSpc>
                <a:spcPct val="90000"/>
              </a:lnSpc>
            </a:pPr>
            <a:r>
              <a:rPr lang="en-US" sz="900" b="1">
                <a:solidFill>
                  <a:schemeClr val="tx1"/>
                </a:solidFill>
              </a:rPr>
              <a:t>Contact </a:t>
            </a:r>
            <a:r>
              <a:rPr lang="en-US" sz="900" b="1">
                <a:solidFill>
                  <a:schemeClr val="tx1"/>
                </a:solidFill>
                <a:hlinkClick r:id="rId3"/>
              </a:rPr>
              <a:t>decide@charite.de</a:t>
            </a:r>
            <a:r>
              <a:rPr lang="en-US" sz="900" b="1">
                <a:solidFill>
                  <a:schemeClr val="tx1"/>
                </a:solidFill>
              </a:rPr>
              <a:t>  </a:t>
            </a:r>
          </a:p>
        </p:txBody>
      </p:sp>
      <p:pic>
        <p:nvPicPr>
          <p:cNvPr id="3" name="Grafik 2">
            <a:extLst>
              <a:ext uri="{FF2B5EF4-FFF2-40B4-BE49-F238E27FC236}">
                <a16:creationId xmlns:a16="http://schemas.microsoft.com/office/drawing/2014/main" id="{BA11D2FA-9286-AFDC-3D9A-7FDEB356ECC2}"/>
              </a:ext>
            </a:extLst>
          </p:cNvPr>
          <p:cNvPicPr>
            <a:picLocks noChangeAspect="1"/>
          </p:cNvPicPr>
          <p:nvPr/>
        </p:nvPicPr>
        <p:blipFill>
          <a:blip r:embed="rId4">
            <a:alphaModFix amt="35000"/>
          </a:blip>
          <a:stretch>
            <a:fillRect/>
          </a:stretch>
        </p:blipFill>
        <p:spPr>
          <a:xfrm>
            <a:off x="5292080" y="3718438"/>
            <a:ext cx="3337577" cy="2236176"/>
          </a:xfrm>
          <a:prstGeom prst="rect">
            <a:avLst/>
          </a:prstGeom>
        </p:spPr>
      </p:pic>
    </p:spTree>
    <p:extLst>
      <p:ext uri="{BB962C8B-B14F-4D97-AF65-F5344CB8AC3E}">
        <p14:creationId xmlns:p14="http://schemas.microsoft.com/office/powerpoint/2010/main" val="139917187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0A3B9-48C3-BD65-833E-3AB4591611A7}"/>
              </a:ext>
            </a:extLst>
          </p:cNvPr>
          <p:cNvSpPr>
            <a:spLocks noGrp="1"/>
          </p:cNvSpPr>
          <p:nvPr>
            <p:ph type="title"/>
          </p:nvPr>
        </p:nvSpPr>
        <p:spPr/>
        <p:txBody>
          <a:bodyPr/>
          <a:lstStyle/>
          <a:p>
            <a:r>
              <a:rPr lang="en-US" dirty="0"/>
              <a:t>Take home – think clinical translation</a:t>
            </a:r>
          </a:p>
        </p:txBody>
      </p:sp>
      <p:sp>
        <p:nvSpPr>
          <p:cNvPr id="4" name="Datumsplatzhalter 3">
            <a:extLst>
              <a:ext uri="{FF2B5EF4-FFF2-40B4-BE49-F238E27FC236}">
                <a16:creationId xmlns:a16="http://schemas.microsoft.com/office/drawing/2014/main" id="{CD7BED13-A9BE-951F-2E7B-15BFAD36D53C}"/>
              </a:ext>
            </a:extLst>
          </p:cNvPr>
          <p:cNvSpPr>
            <a:spLocks noGrp="1"/>
          </p:cNvSpPr>
          <p:nvPr>
            <p:ph type="dt" sz="half" idx="10"/>
          </p:nvPr>
        </p:nvSpPr>
        <p:spPr/>
        <p:txBody>
          <a:bodyPr/>
          <a:lstStyle/>
          <a:p>
            <a:fld id="{27A21AFF-057E-466F-9447-D0F115EEDBDF}" type="datetime1">
              <a:rPr lang="de-DE" smtClean="0"/>
              <a:t>19.08.2022</a:t>
            </a:fld>
            <a:endParaRPr lang="en-GB"/>
          </a:p>
        </p:txBody>
      </p:sp>
      <p:sp>
        <p:nvSpPr>
          <p:cNvPr id="8" name="Fußzeilenplatzhalter 4">
            <a:extLst>
              <a:ext uri="{FF2B5EF4-FFF2-40B4-BE49-F238E27FC236}">
                <a16:creationId xmlns:a16="http://schemas.microsoft.com/office/drawing/2014/main" id="{E7B67922-81A7-9AA9-BDA3-E1A881B49F0F}"/>
              </a:ext>
            </a:extLst>
          </p:cNvPr>
          <p:cNvSpPr>
            <a:spLocks noGrp="1"/>
          </p:cNvSpPr>
          <p:nvPr>
            <p:ph type="ftr" sz="quarter" idx="11"/>
          </p:nvPr>
        </p:nvSpPr>
        <p:spPr/>
        <p:txBody>
          <a:bodyPr/>
          <a:lstStyle/>
          <a:p>
            <a:pPr defTabSz="4280162">
              <a:lnSpc>
                <a:spcPct val="90000"/>
              </a:lnSpc>
            </a:pPr>
            <a:r>
              <a:rPr lang="en-US" sz="900" b="1">
                <a:solidFill>
                  <a:schemeClr val="tx1"/>
                </a:solidFill>
              </a:rPr>
              <a:t>Contact </a:t>
            </a:r>
            <a:r>
              <a:rPr lang="en-US" sz="900" b="1">
                <a:solidFill>
                  <a:schemeClr val="tx1"/>
                </a:solidFill>
                <a:hlinkClick r:id="rId2"/>
              </a:rPr>
              <a:t>decide@charite.de</a:t>
            </a:r>
            <a:r>
              <a:rPr lang="en-US" sz="900" b="1">
                <a:solidFill>
                  <a:schemeClr val="tx1"/>
                </a:solidFill>
              </a:rPr>
              <a:t>  </a:t>
            </a:r>
          </a:p>
        </p:txBody>
      </p:sp>
      <p:sp>
        <p:nvSpPr>
          <p:cNvPr id="6" name="Foliennummernplatzhalter 5">
            <a:extLst>
              <a:ext uri="{FF2B5EF4-FFF2-40B4-BE49-F238E27FC236}">
                <a16:creationId xmlns:a16="http://schemas.microsoft.com/office/drawing/2014/main" id="{2B683FE4-E3EF-CFD0-E41D-947AF85C679A}"/>
              </a:ext>
            </a:extLst>
          </p:cNvPr>
          <p:cNvSpPr>
            <a:spLocks noGrp="1"/>
          </p:cNvSpPr>
          <p:nvPr>
            <p:ph type="sldNum" sz="quarter" idx="12"/>
          </p:nvPr>
        </p:nvSpPr>
        <p:spPr/>
        <p:txBody>
          <a:bodyPr/>
          <a:lstStyle/>
          <a:p>
            <a:fld id="{0C03F2F4-3D73-4946-89C6-7727ECB7DC00}" type="slidenum">
              <a:rPr lang="en-GB" smtClean="0"/>
              <a:pPr/>
              <a:t>17</a:t>
            </a:fld>
            <a:endParaRPr lang="en-GB"/>
          </a:p>
        </p:txBody>
      </p:sp>
      <p:sp>
        <p:nvSpPr>
          <p:cNvPr id="5" name="Inhaltsplatzhalter 4">
            <a:extLst>
              <a:ext uri="{FF2B5EF4-FFF2-40B4-BE49-F238E27FC236}">
                <a16:creationId xmlns:a16="http://schemas.microsoft.com/office/drawing/2014/main" id="{557503DD-4C0B-2CAF-7A75-1327EB761A8A}"/>
              </a:ext>
            </a:extLst>
          </p:cNvPr>
          <p:cNvSpPr>
            <a:spLocks noGrp="1"/>
          </p:cNvSpPr>
          <p:nvPr>
            <p:ph idx="1"/>
          </p:nvPr>
        </p:nvSpPr>
        <p:spPr/>
        <p:txBody>
          <a:bodyPr/>
          <a:lstStyle/>
          <a:p>
            <a:r>
              <a:rPr lang="en-US" sz="2000" b="0" spc="20" dirty="0">
                <a:solidFill>
                  <a:schemeClr val="tx1"/>
                </a:solidFill>
                <a:effectLst/>
                <a:latin typeface="+mj-lt"/>
              </a:rPr>
              <a:t>Check </a:t>
            </a:r>
            <a:r>
              <a:rPr lang="en-US" sz="2000" spc="20" dirty="0">
                <a:solidFill>
                  <a:schemeClr val="tx1"/>
                </a:solidFill>
                <a:effectLst/>
                <a:latin typeface="+mj-lt"/>
              </a:rPr>
              <a:t>minimum validity and reliability </a:t>
            </a:r>
            <a:r>
              <a:rPr lang="en-US" sz="2000" b="0" spc="20" dirty="0">
                <a:solidFill>
                  <a:schemeClr val="tx1"/>
                </a:solidFill>
                <a:effectLst/>
                <a:latin typeface="+mj-lt"/>
              </a:rPr>
              <a:t>criteria </a:t>
            </a:r>
            <a:r>
              <a:rPr lang="en-US" sz="2000" spc="20" dirty="0">
                <a:solidFill>
                  <a:schemeClr val="tx1"/>
                </a:solidFill>
                <a:effectLst/>
                <a:latin typeface="+mj-lt"/>
              </a:rPr>
              <a:t>before confirmation</a:t>
            </a:r>
          </a:p>
          <a:p>
            <a:r>
              <a:rPr lang="en-US" sz="2000" b="0" spc="20" dirty="0">
                <a:solidFill>
                  <a:schemeClr val="tx1"/>
                </a:solidFill>
                <a:effectLst/>
                <a:latin typeface="+mj-lt"/>
              </a:rPr>
              <a:t>(Animal) </a:t>
            </a:r>
            <a:r>
              <a:rPr lang="en-US" sz="2000" spc="20" dirty="0">
                <a:solidFill>
                  <a:schemeClr val="tx1"/>
                </a:solidFill>
                <a:effectLst/>
                <a:latin typeface="+mj-lt"/>
              </a:rPr>
              <a:t>Model </a:t>
            </a:r>
            <a:r>
              <a:rPr lang="en-US" sz="2000" b="0" spc="20" dirty="0">
                <a:solidFill>
                  <a:schemeClr val="tx1"/>
                </a:solidFill>
                <a:effectLst/>
                <a:latin typeface="+mj-lt"/>
              </a:rPr>
              <a:t>should be </a:t>
            </a:r>
            <a:r>
              <a:rPr lang="en-US" sz="2000" spc="20" dirty="0">
                <a:effectLst/>
                <a:latin typeface="+mj-lt"/>
              </a:rPr>
              <a:t>disease relevant </a:t>
            </a:r>
            <a:r>
              <a:rPr lang="en-US" sz="2000" b="0" spc="20" dirty="0">
                <a:solidFill>
                  <a:schemeClr val="tx1"/>
                </a:solidFill>
                <a:effectLst/>
                <a:latin typeface="+mj-lt"/>
              </a:rPr>
              <a:t>and </a:t>
            </a:r>
            <a:r>
              <a:rPr lang="en-US" sz="2000" spc="20" dirty="0">
                <a:effectLst/>
                <a:latin typeface="+mj-lt"/>
              </a:rPr>
              <a:t>limitations</a:t>
            </a:r>
            <a:r>
              <a:rPr lang="en-US" sz="2000" b="0" spc="20" dirty="0">
                <a:solidFill>
                  <a:schemeClr val="tx1"/>
                </a:solidFill>
                <a:effectLst/>
                <a:latin typeface="+mj-lt"/>
              </a:rPr>
              <a:t> be acknowledged</a:t>
            </a:r>
          </a:p>
          <a:p>
            <a:r>
              <a:rPr lang="en-US" spc="20" dirty="0">
                <a:solidFill>
                  <a:schemeClr val="tx1"/>
                </a:solidFill>
                <a:latin typeface="+mj-lt"/>
                <a:ea typeface="Yu Gothic Light" panose="020B0300000000000000" pitchFamily="34" charset="-128"/>
                <a:cs typeface="Arial" panose="020B0604020202020204" pitchFamily="34" charset="0"/>
              </a:rPr>
              <a:t>Biomarkers, diagnostics and competitors from standard clinical care </a:t>
            </a:r>
            <a:r>
              <a:rPr lang="en-US" b="0" spc="20" dirty="0">
                <a:solidFill>
                  <a:schemeClr val="tx1"/>
                </a:solidFill>
                <a:latin typeface="+mj-lt"/>
                <a:ea typeface="Yu Gothic Light" panose="020B0300000000000000" pitchFamily="34" charset="-128"/>
                <a:cs typeface="Arial" panose="020B0604020202020204" pitchFamily="34" charset="0"/>
              </a:rPr>
              <a:t>should be considered whenever possible</a:t>
            </a:r>
            <a:endParaRPr lang="de-DE" sz="2000" b="0" spc="20" dirty="0">
              <a:solidFill>
                <a:schemeClr val="tx1"/>
              </a:solidFill>
              <a:effectLst/>
              <a:latin typeface="+mj-lt"/>
              <a:ea typeface="Yu Gothic Light" panose="020B0300000000000000" pitchFamily="34" charset="-128"/>
              <a:cs typeface="Arial" panose="020B0604020202020204" pitchFamily="34" charset="0"/>
            </a:endParaRPr>
          </a:p>
          <a:p>
            <a:r>
              <a:rPr lang="en-US" sz="2000" b="0" spc="20" dirty="0">
                <a:solidFill>
                  <a:schemeClr val="tx1"/>
                </a:solidFill>
                <a:effectLst/>
                <a:latin typeface="+mj-lt"/>
              </a:rPr>
              <a:t>Sample size calculation based on </a:t>
            </a:r>
            <a:r>
              <a:rPr lang="en-US" sz="2000" spc="20" dirty="0">
                <a:solidFill>
                  <a:schemeClr val="tx1"/>
                </a:solidFill>
                <a:effectLst/>
                <a:latin typeface="+mj-lt"/>
              </a:rPr>
              <a:t>smallest effect (size) of interest </a:t>
            </a:r>
            <a:r>
              <a:rPr lang="en-US" sz="2000" b="0" spc="20" dirty="0">
                <a:solidFill>
                  <a:schemeClr val="tx1"/>
                </a:solidFill>
                <a:effectLst/>
                <a:latin typeface="+mj-lt"/>
              </a:rPr>
              <a:t>or a </a:t>
            </a:r>
            <a:r>
              <a:rPr lang="en-US" sz="2000" spc="20" dirty="0">
                <a:solidFill>
                  <a:schemeClr val="tx1"/>
                </a:solidFill>
                <a:effectLst/>
                <a:latin typeface="+mj-lt"/>
              </a:rPr>
              <a:t>shrinkage of the effect size</a:t>
            </a:r>
            <a:r>
              <a:rPr lang="en-US" sz="2000" b="0" spc="20" dirty="0">
                <a:solidFill>
                  <a:schemeClr val="tx1"/>
                </a:solidFill>
                <a:effectLst/>
                <a:latin typeface="+mj-lt"/>
              </a:rPr>
              <a:t> from exploratory studies </a:t>
            </a:r>
          </a:p>
          <a:p>
            <a:r>
              <a:rPr lang="en-US" sz="2000" b="0" spc="20" dirty="0">
                <a:solidFill>
                  <a:schemeClr val="tx1"/>
                </a:solidFill>
                <a:effectLst/>
                <a:latin typeface="+mj-lt"/>
              </a:rPr>
              <a:t>Consider </a:t>
            </a:r>
            <a:r>
              <a:rPr lang="en-US" sz="2000" spc="20" dirty="0">
                <a:effectLst/>
                <a:latin typeface="+mj-lt"/>
              </a:rPr>
              <a:t>sources of variation </a:t>
            </a:r>
            <a:r>
              <a:rPr lang="en-US" sz="2000" b="0" spc="20" dirty="0">
                <a:solidFill>
                  <a:schemeClr val="tx1"/>
                </a:solidFill>
                <a:effectLst/>
                <a:latin typeface="+mj-lt"/>
              </a:rPr>
              <a:t>(systematic </a:t>
            </a:r>
            <a:r>
              <a:rPr lang="en-US" sz="2000" b="0" spc="20" dirty="0" err="1">
                <a:solidFill>
                  <a:schemeClr val="tx1"/>
                </a:solidFill>
                <a:effectLst/>
                <a:latin typeface="+mj-lt"/>
              </a:rPr>
              <a:t>heterogenization</a:t>
            </a:r>
            <a:r>
              <a:rPr lang="en-US" sz="2000" b="0" spc="20" dirty="0">
                <a:solidFill>
                  <a:schemeClr val="tx1"/>
                </a:solidFill>
                <a:effectLst/>
                <a:latin typeface="+mj-lt"/>
              </a:rPr>
              <a:t>) </a:t>
            </a:r>
            <a:endParaRPr lang="de-DE" sz="2000" b="0" spc="20" dirty="0">
              <a:solidFill>
                <a:schemeClr val="tx1"/>
              </a:solidFill>
              <a:effectLst/>
              <a:latin typeface="+mj-lt"/>
              <a:ea typeface="Yu Gothic Light" panose="020B0300000000000000" pitchFamily="34" charset="-128"/>
              <a:cs typeface="Arial" panose="020B0604020202020204" pitchFamily="34" charset="0"/>
            </a:endParaRPr>
          </a:p>
          <a:p>
            <a:r>
              <a:rPr lang="en-US" sz="2000" b="0" spc="20" dirty="0">
                <a:solidFill>
                  <a:schemeClr val="tx1"/>
                </a:solidFill>
                <a:effectLst/>
                <a:latin typeface="+mj-lt"/>
              </a:rPr>
              <a:t>Consider </a:t>
            </a:r>
            <a:r>
              <a:rPr lang="en-US" sz="2000" spc="20" dirty="0">
                <a:solidFill>
                  <a:schemeClr val="tx1"/>
                </a:solidFill>
                <a:effectLst/>
                <a:latin typeface="+mj-lt"/>
              </a:rPr>
              <a:t>experience</a:t>
            </a:r>
            <a:r>
              <a:rPr lang="en-US" spc="20" dirty="0">
                <a:solidFill>
                  <a:schemeClr val="tx1"/>
                </a:solidFill>
                <a:latin typeface="+mj-lt"/>
              </a:rPr>
              <a:t>, responsibilities, harmonization processes</a:t>
            </a:r>
            <a:r>
              <a:rPr lang="en-US" b="0" spc="20" dirty="0">
                <a:solidFill>
                  <a:schemeClr val="tx1"/>
                </a:solidFill>
                <a:latin typeface="+mj-lt"/>
              </a:rPr>
              <a:t> and added value </a:t>
            </a:r>
            <a:r>
              <a:rPr lang="en-US" spc="20" dirty="0">
                <a:solidFill>
                  <a:schemeClr val="tx1"/>
                </a:solidFill>
                <a:latin typeface="+mj-lt"/>
              </a:rPr>
              <a:t>of partner </a:t>
            </a:r>
            <a:r>
              <a:rPr lang="de-DE" spc="20" dirty="0" err="1">
                <a:solidFill>
                  <a:schemeClr val="tx1"/>
                </a:solidFill>
                <a:latin typeface="+mj-lt"/>
              </a:rPr>
              <a:t>labs</a:t>
            </a:r>
            <a:endParaRPr lang="en-US" sz="2000" b="0" spc="20" dirty="0">
              <a:solidFill>
                <a:schemeClr val="tx1"/>
              </a:solidFill>
              <a:effectLst/>
              <a:latin typeface="+mj-lt"/>
            </a:endParaRPr>
          </a:p>
          <a:p>
            <a:endParaRPr lang="de-DE" sz="2000" b="0" spc="20" dirty="0">
              <a:solidFill>
                <a:schemeClr val="tx1"/>
              </a:solidFill>
              <a:effectLst/>
              <a:latin typeface="+mj-lt"/>
              <a:ea typeface="Yu Gothic Light" panose="020B0300000000000000" pitchFamily="34" charset="-128"/>
              <a:cs typeface="Arial" panose="020B0604020202020204" pitchFamily="34" charset="0"/>
            </a:endParaRPr>
          </a:p>
          <a:p>
            <a:endParaRPr lang="de-DE" sz="2000" b="0" spc="20" dirty="0">
              <a:solidFill>
                <a:schemeClr val="tx1"/>
              </a:solidFill>
              <a:effectLst/>
              <a:latin typeface="+mj-lt"/>
              <a:ea typeface="Yu Gothic Light" panose="020B0300000000000000" pitchFamily="34" charset="-128"/>
              <a:cs typeface="Arial" panose="020B0604020202020204" pitchFamily="34" charset="0"/>
            </a:endParaRPr>
          </a:p>
          <a:p>
            <a:endParaRPr lang="de-DE" sz="2000" b="0" spc="20" dirty="0">
              <a:solidFill>
                <a:schemeClr val="tx1"/>
              </a:solidFill>
              <a:effectLst/>
              <a:latin typeface="+mj-lt"/>
              <a:ea typeface="Yu Gothic Light" panose="020B0300000000000000" pitchFamily="34" charset="-128"/>
              <a:cs typeface="Arial" panose="020B0604020202020204" pitchFamily="34" charset="0"/>
            </a:endParaRPr>
          </a:p>
          <a:p>
            <a:endParaRPr lang="de-DE" b="0" dirty="0">
              <a:solidFill>
                <a:schemeClr val="tx1"/>
              </a:solidFill>
              <a:latin typeface="+mj-lt"/>
            </a:endParaRPr>
          </a:p>
        </p:txBody>
      </p:sp>
    </p:spTree>
    <p:extLst>
      <p:ext uri="{BB962C8B-B14F-4D97-AF65-F5344CB8AC3E}">
        <p14:creationId xmlns:p14="http://schemas.microsoft.com/office/powerpoint/2010/main" val="2125996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7E7E7"/>
        </a:solidFill>
        <a:effectLst/>
      </p:bgPr>
    </p:bg>
    <p:spTree>
      <p:nvGrpSpPr>
        <p:cNvPr id="1" name=""/>
        <p:cNvGrpSpPr/>
        <p:nvPr/>
      </p:nvGrpSpPr>
      <p:grpSpPr>
        <a:xfrm>
          <a:off x="0" y="0"/>
          <a:ext cx="0" cy="0"/>
          <a:chOff x="0" y="0"/>
          <a:chExt cx="0" cy="0"/>
        </a:xfrm>
      </p:grpSpPr>
      <p:sp>
        <p:nvSpPr>
          <p:cNvPr id="28" name="Textfeld 27">
            <a:extLst>
              <a:ext uri="{FF2B5EF4-FFF2-40B4-BE49-F238E27FC236}">
                <a16:creationId xmlns:a16="http://schemas.microsoft.com/office/drawing/2014/main" id="{577D3994-F8F4-4928-DFE3-1C95F85C031E}"/>
              </a:ext>
            </a:extLst>
          </p:cNvPr>
          <p:cNvSpPr txBox="1"/>
          <p:nvPr/>
        </p:nvSpPr>
        <p:spPr>
          <a:xfrm>
            <a:off x="683566" y="3665874"/>
            <a:ext cx="2160242" cy="830997"/>
          </a:xfrm>
          <a:prstGeom prst="rect">
            <a:avLst/>
          </a:prstGeom>
          <a:noFill/>
        </p:spPr>
        <p:txBody>
          <a:bodyPr wrap="square">
            <a:spAutoFit/>
          </a:bodyPr>
          <a:lstStyle/>
          <a:p>
            <a:pPr marL="0" lvl="1"/>
            <a:r>
              <a:rPr lang="en-US" sz="1600" b="1">
                <a:hlinkClick r:id="rId2"/>
              </a:rPr>
              <a:t>QUEST Center for Responsible Research</a:t>
            </a:r>
            <a:r>
              <a:rPr lang="de-DE" sz="1600" b="1"/>
              <a:t> </a:t>
            </a:r>
          </a:p>
        </p:txBody>
      </p:sp>
      <p:sp>
        <p:nvSpPr>
          <p:cNvPr id="29" name="Titel 6">
            <a:extLst>
              <a:ext uri="{FF2B5EF4-FFF2-40B4-BE49-F238E27FC236}">
                <a16:creationId xmlns:a16="http://schemas.microsoft.com/office/drawing/2014/main" id="{0361E693-BEA7-A4CA-6955-92901A492D3E}"/>
              </a:ext>
            </a:extLst>
          </p:cNvPr>
          <p:cNvSpPr>
            <a:spLocks noGrp="1"/>
          </p:cNvSpPr>
          <p:nvPr>
            <p:ph type="title"/>
          </p:nvPr>
        </p:nvSpPr>
        <p:spPr>
          <a:xfrm>
            <a:off x="540573" y="476672"/>
            <a:ext cx="8063875" cy="864000"/>
          </a:xfrm>
        </p:spPr>
        <p:txBody>
          <a:bodyPr/>
          <a:lstStyle/>
          <a:p>
            <a:r>
              <a:rPr lang="en-GB" sz="4800">
                <a:solidFill>
                  <a:schemeClr val="accent2"/>
                </a:solidFill>
              </a:rPr>
              <a:t>Thank you!</a:t>
            </a:r>
          </a:p>
        </p:txBody>
      </p:sp>
      <p:pic>
        <p:nvPicPr>
          <p:cNvPr id="31" name="Grafik 30" descr="Ein Bild, das Text enthält.&#10;&#10;Automatisch generierte Beschreibung">
            <a:extLst>
              <a:ext uri="{FF2B5EF4-FFF2-40B4-BE49-F238E27FC236}">
                <a16:creationId xmlns:a16="http://schemas.microsoft.com/office/drawing/2014/main" id="{F4D8CB07-C5DD-1727-2E66-1B5883516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839" y="0"/>
            <a:ext cx="1667162" cy="1268760"/>
          </a:xfrm>
          <a:prstGeom prst="rect">
            <a:avLst/>
          </a:prstGeom>
        </p:spPr>
      </p:pic>
      <p:sp>
        <p:nvSpPr>
          <p:cNvPr id="35" name="Textfeld 34">
            <a:extLst>
              <a:ext uri="{FF2B5EF4-FFF2-40B4-BE49-F238E27FC236}">
                <a16:creationId xmlns:a16="http://schemas.microsoft.com/office/drawing/2014/main" id="{21B230EE-80F1-57D7-12DC-24AFD33402A0}"/>
              </a:ext>
            </a:extLst>
          </p:cNvPr>
          <p:cNvSpPr txBox="1"/>
          <p:nvPr/>
        </p:nvSpPr>
        <p:spPr>
          <a:xfrm>
            <a:off x="73651" y="1237038"/>
            <a:ext cx="4572000" cy="646331"/>
          </a:xfrm>
          <a:prstGeom prst="rect">
            <a:avLst/>
          </a:prstGeom>
          <a:noFill/>
        </p:spPr>
        <p:txBody>
          <a:bodyPr wrap="square">
            <a:spAutoFit/>
          </a:bodyPr>
          <a:lstStyle/>
          <a:p>
            <a:pPr lvl="1"/>
            <a:r>
              <a:rPr lang="en-US" sz="1800" b="1"/>
              <a:t>Please</a:t>
            </a:r>
            <a:r>
              <a:rPr lang="de-DE" sz="1800" b="1"/>
              <a:t> do not </a:t>
            </a:r>
            <a:r>
              <a:rPr lang="en-US" sz="1800" b="1"/>
              <a:t>hesitate</a:t>
            </a:r>
            <a:r>
              <a:rPr lang="de-DE" sz="1800" b="1"/>
              <a:t> </a:t>
            </a:r>
            <a:r>
              <a:rPr lang="en-US" sz="1800" b="1"/>
              <a:t>to contact us:</a:t>
            </a:r>
            <a:endParaRPr lang="en-US" sz="1800">
              <a:hlinkClick r:id="rId4"/>
            </a:endParaRPr>
          </a:p>
          <a:p>
            <a:pPr lvl="1"/>
            <a:r>
              <a:rPr lang="sv-SE" sz="1800">
                <a:hlinkClick r:id="rId4"/>
              </a:rPr>
              <a:t>decide@charite.de</a:t>
            </a:r>
            <a:r>
              <a:rPr lang="sv-SE" sz="1800"/>
              <a:t> </a:t>
            </a:r>
          </a:p>
        </p:txBody>
      </p:sp>
      <p:pic>
        <p:nvPicPr>
          <p:cNvPr id="4" name="Grafik 3">
            <a:extLst>
              <a:ext uri="{FF2B5EF4-FFF2-40B4-BE49-F238E27FC236}">
                <a16:creationId xmlns:a16="http://schemas.microsoft.com/office/drawing/2014/main" id="{8D01C775-A60B-A187-5618-5FA21583C8E5}"/>
              </a:ext>
            </a:extLst>
          </p:cNvPr>
          <p:cNvPicPr>
            <a:picLocks noChangeAspect="1"/>
          </p:cNvPicPr>
          <p:nvPr/>
        </p:nvPicPr>
        <p:blipFill>
          <a:blip r:embed="rId5"/>
          <a:stretch>
            <a:fillRect/>
          </a:stretch>
        </p:blipFill>
        <p:spPr>
          <a:xfrm>
            <a:off x="683567" y="2091544"/>
            <a:ext cx="6726275" cy="4433800"/>
          </a:xfrm>
          <a:prstGeom prst="rect">
            <a:avLst/>
          </a:prstGeom>
        </p:spPr>
      </p:pic>
      <p:sp>
        <p:nvSpPr>
          <p:cNvPr id="30" name="Textfeld 29">
            <a:extLst>
              <a:ext uri="{FF2B5EF4-FFF2-40B4-BE49-F238E27FC236}">
                <a16:creationId xmlns:a16="http://schemas.microsoft.com/office/drawing/2014/main" id="{F857A36C-9949-5049-5BDD-DF7B97639334}"/>
              </a:ext>
            </a:extLst>
          </p:cNvPr>
          <p:cNvSpPr txBox="1"/>
          <p:nvPr/>
        </p:nvSpPr>
        <p:spPr>
          <a:xfrm>
            <a:off x="683566" y="5593462"/>
            <a:ext cx="2592288" cy="338554"/>
          </a:xfrm>
          <a:prstGeom prst="rect">
            <a:avLst/>
          </a:prstGeom>
          <a:noFill/>
        </p:spPr>
        <p:txBody>
          <a:bodyPr wrap="square">
            <a:spAutoFit/>
          </a:bodyPr>
          <a:lstStyle/>
          <a:p>
            <a:r>
              <a:rPr lang="de-DE" sz="1600" b="1">
                <a:hlinkClick r:id="rId6"/>
              </a:rPr>
              <a:t>QUEST Toolbox</a:t>
            </a:r>
            <a:r>
              <a:rPr lang="de-DE" sz="1600" b="1"/>
              <a:t> </a:t>
            </a:r>
          </a:p>
        </p:txBody>
      </p:sp>
    </p:spTree>
    <p:extLst>
      <p:ext uri="{BB962C8B-B14F-4D97-AF65-F5344CB8AC3E}">
        <p14:creationId xmlns:p14="http://schemas.microsoft.com/office/powerpoint/2010/main" val="105064324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A25CCE-10AD-1F77-0372-C3D4C201904A}"/>
              </a:ext>
            </a:extLst>
          </p:cNvPr>
          <p:cNvSpPr>
            <a:spLocks noGrp="1"/>
          </p:cNvSpPr>
          <p:nvPr>
            <p:ph type="title"/>
          </p:nvPr>
        </p:nvSpPr>
        <p:spPr/>
        <p:txBody>
          <a:bodyPr/>
          <a:lstStyle/>
          <a:p>
            <a:r>
              <a:rPr lang="en-US" sz="2800" dirty="0"/>
              <a:t>Reproducibility and the challenge of translation </a:t>
            </a:r>
          </a:p>
        </p:txBody>
      </p:sp>
      <p:sp>
        <p:nvSpPr>
          <p:cNvPr id="7" name="Datumsplatzhalter 3"/>
          <p:cNvSpPr>
            <a:spLocks noGrp="1"/>
          </p:cNvSpPr>
          <p:nvPr>
            <p:ph type="dt" sz="half" idx="10"/>
          </p:nvPr>
        </p:nvSpPr>
        <p:spPr/>
        <p:txBody>
          <a:bodyPr/>
          <a:lstStyle/>
          <a:p>
            <a:fld id="{27A21AFF-057E-466F-9447-D0F115EEDBDF}" type="datetime1">
              <a:rPr lang="de-DE" smtClean="0"/>
              <a:t>19.08.2022</a:t>
            </a:fld>
            <a:endParaRPr lang="en-GB"/>
          </a:p>
        </p:txBody>
      </p:sp>
      <p:sp>
        <p:nvSpPr>
          <p:cNvPr id="10" name="Foliennummernplatzhalter 5"/>
          <p:cNvSpPr>
            <a:spLocks noGrp="1"/>
          </p:cNvSpPr>
          <p:nvPr>
            <p:ph type="sldNum" sz="quarter" idx="12"/>
          </p:nvPr>
        </p:nvSpPr>
        <p:spPr/>
        <p:txBody>
          <a:bodyPr/>
          <a:lstStyle/>
          <a:p>
            <a:fld id="{0C03F2F4-3D73-4946-89C6-7727ECB7DC00}" type="slidenum">
              <a:rPr lang="en-GB" smtClean="0"/>
              <a:pPr/>
              <a:t>2</a:t>
            </a:fld>
            <a:endParaRPr lang="en-GB"/>
          </a:p>
        </p:txBody>
      </p:sp>
      <p:pic>
        <p:nvPicPr>
          <p:cNvPr id="3074" name="Picture 2">
            <a:extLst>
              <a:ext uri="{FF2B5EF4-FFF2-40B4-BE49-F238E27FC236}">
                <a16:creationId xmlns:a16="http://schemas.microsoft.com/office/drawing/2014/main" id="{CA35D18F-0060-CF6F-7CE9-DA09DC0429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8917"/>
          <a:stretch/>
        </p:blipFill>
        <p:spPr bwMode="auto">
          <a:xfrm>
            <a:off x="539552" y="1327724"/>
            <a:ext cx="6707626" cy="1619414"/>
          </a:xfrm>
          <a:prstGeom prst="rect">
            <a:avLst/>
          </a:prstGeom>
          <a:noFill/>
          <a:extLst>
            <a:ext uri="{909E8E84-426E-40DD-AFC4-6F175D3DCCD1}">
              <a14:hiddenFill xmlns:a14="http://schemas.microsoft.com/office/drawing/2010/main">
                <a:solidFill>
                  <a:srgbClr val="FFFFFF"/>
                </a:solidFill>
              </a14:hiddenFill>
            </a:ext>
          </a:extLst>
        </p:spPr>
      </p:pic>
      <p:sp>
        <p:nvSpPr>
          <p:cNvPr id="24" name="Rechteck 23">
            <a:extLst>
              <a:ext uri="{FF2B5EF4-FFF2-40B4-BE49-F238E27FC236}">
                <a16:creationId xmlns:a16="http://schemas.microsoft.com/office/drawing/2014/main" id="{780F40BA-7771-A42B-26C3-7EB11001670B}"/>
              </a:ext>
            </a:extLst>
          </p:cNvPr>
          <p:cNvSpPr/>
          <p:nvPr/>
        </p:nvSpPr>
        <p:spPr>
          <a:xfrm>
            <a:off x="263352" y="1357592"/>
            <a:ext cx="11737304" cy="47357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E5C68637-62AF-FD11-0D66-5F73776FA930}"/>
              </a:ext>
            </a:extLst>
          </p:cNvPr>
          <p:cNvGrpSpPr/>
          <p:nvPr/>
        </p:nvGrpSpPr>
        <p:grpSpPr>
          <a:xfrm>
            <a:off x="539552" y="3068960"/>
            <a:ext cx="8166477" cy="3130544"/>
            <a:chOff x="539552" y="3068960"/>
            <a:chExt cx="8166477" cy="3130544"/>
          </a:xfrm>
        </p:grpSpPr>
        <p:pic>
          <p:nvPicPr>
            <p:cNvPr id="4" name="Grafik 3">
              <a:extLst>
                <a:ext uri="{FF2B5EF4-FFF2-40B4-BE49-F238E27FC236}">
                  <a16:creationId xmlns:a16="http://schemas.microsoft.com/office/drawing/2014/main" id="{976044D0-324B-C46A-1AAE-505D08B2E042}"/>
                </a:ext>
              </a:extLst>
            </p:cNvPr>
            <p:cNvPicPr>
              <a:picLocks noChangeAspect="1"/>
            </p:cNvPicPr>
            <p:nvPr/>
          </p:nvPicPr>
          <p:blipFill>
            <a:blip r:embed="rId4"/>
            <a:stretch>
              <a:fillRect/>
            </a:stretch>
          </p:blipFill>
          <p:spPr>
            <a:xfrm>
              <a:off x="539552" y="3110283"/>
              <a:ext cx="7878013" cy="2972274"/>
            </a:xfrm>
            <a:prstGeom prst="rect">
              <a:avLst/>
            </a:prstGeom>
          </p:spPr>
        </p:pic>
        <p:sp>
          <p:nvSpPr>
            <p:cNvPr id="203" name="Textfeld 202">
              <a:extLst>
                <a:ext uri="{FF2B5EF4-FFF2-40B4-BE49-F238E27FC236}">
                  <a16:creationId xmlns:a16="http://schemas.microsoft.com/office/drawing/2014/main" id="{4BE34BBB-7A06-B009-6725-EC102D0B4F99}"/>
                </a:ext>
              </a:extLst>
            </p:cNvPr>
            <p:cNvSpPr txBox="1"/>
            <p:nvPr/>
          </p:nvSpPr>
          <p:spPr>
            <a:xfrm>
              <a:off x="5508104" y="5830172"/>
              <a:ext cx="3197925" cy="369332"/>
            </a:xfrm>
            <a:prstGeom prst="rect">
              <a:avLst/>
            </a:prstGeom>
            <a:noFill/>
          </p:spPr>
          <p:txBody>
            <a:bodyPr wrap="square">
              <a:spAutoFit/>
            </a:bodyPr>
            <a:lstStyle/>
            <a:p>
              <a:r>
                <a:rPr lang="en-US" b="1" i="0">
                  <a:solidFill>
                    <a:schemeClr val="accent1"/>
                  </a:solidFill>
                  <a:effectLst/>
                  <a:latin typeface="+mj-lt"/>
                </a:rPr>
                <a:t>weed out false positives</a:t>
              </a:r>
              <a:endParaRPr lang="de-DE" b="1">
                <a:solidFill>
                  <a:schemeClr val="accent1"/>
                </a:solidFill>
                <a:latin typeface="+mj-lt"/>
              </a:endParaRPr>
            </a:p>
          </p:txBody>
        </p:sp>
        <p:sp>
          <p:nvSpPr>
            <p:cNvPr id="204" name="Textfeld 203">
              <a:extLst>
                <a:ext uri="{FF2B5EF4-FFF2-40B4-BE49-F238E27FC236}">
                  <a16:creationId xmlns:a16="http://schemas.microsoft.com/office/drawing/2014/main" id="{A123963E-D2EE-3E5F-BA23-999F9C83C846}"/>
                </a:ext>
              </a:extLst>
            </p:cNvPr>
            <p:cNvSpPr txBox="1"/>
            <p:nvPr/>
          </p:nvSpPr>
          <p:spPr>
            <a:xfrm>
              <a:off x="3779912" y="3068960"/>
              <a:ext cx="2520280" cy="400110"/>
            </a:xfrm>
            <a:prstGeom prst="rect">
              <a:avLst/>
            </a:prstGeom>
            <a:solidFill>
              <a:schemeClr val="bg1"/>
            </a:solidFill>
          </p:spPr>
          <p:txBody>
            <a:bodyPr wrap="square">
              <a:spAutoFit/>
            </a:bodyPr>
            <a:lstStyle/>
            <a:p>
              <a:r>
                <a:rPr lang="en-US" sz="2000" b="1" i="0">
                  <a:solidFill>
                    <a:schemeClr val="accent1"/>
                  </a:solidFill>
                  <a:effectLst/>
                  <a:latin typeface="+mj-lt"/>
                </a:rPr>
                <a:t>Confirmatory study</a:t>
              </a:r>
              <a:endParaRPr lang="de-DE" sz="2000" b="1">
                <a:solidFill>
                  <a:schemeClr val="accent1"/>
                </a:solidFill>
                <a:latin typeface="+mj-lt"/>
              </a:endParaRPr>
            </a:p>
          </p:txBody>
        </p:sp>
      </p:grpSp>
      <p:sp>
        <p:nvSpPr>
          <p:cNvPr id="12" name="Fußzeilenplatzhalter 4">
            <a:extLst>
              <a:ext uri="{FF2B5EF4-FFF2-40B4-BE49-F238E27FC236}">
                <a16:creationId xmlns:a16="http://schemas.microsoft.com/office/drawing/2014/main" id="{B71BF467-2CA5-2D75-9C24-1ACD6C99BE00}"/>
              </a:ext>
            </a:extLst>
          </p:cNvPr>
          <p:cNvSpPr>
            <a:spLocks noGrp="1"/>
          </p:cNvSpPr>
          <p:nvPr>
            <p:ph type="ftr" sz="quarter" idx="11"/>
          </p:nvPr>
        </p:nvSpPr>
        <p:spPr>
          <a:xfrm>
            <a:off x="1908064" y="6381328"/>
            <a:ext cx="3240000" cy="216000"/>
          </a:xfrm>
        </p:spPr>
        <p:txBody>
          <a:bodyPr/>
          <a:lstStyle/>
          <a:p>
            <a:pPr defTabSz="4280162">
              <a:lnSpc>
                <a:spcPct val="90000"/>
              </a:lnSpc>
            </a:pPr>
            <a:r>
              <a:rPr lang="en-US" sz="900" b="1">
                <a:solidFill>
                  <a:schemeClr val="tx1"/>
                </a:solidFill>
              </a:rPr>
              <a:t>Contact </a:t>
            </a:r>
            <a:r>
              <a:rPr lang="en-US" sz="900" b="1">
                <a:solidFill>
                  <a:schemeClr val="tx1"/>
                </a:solidFill>
                <a:hlinkClick r:id="rId5"/>
              </a:rPr>
              <a:t>decide@charite.de</a:t>
            </a:r>
            <a:r>
              <a:rPr lang="en-US" sz="900" b="1">
                <a:solidFill>
                  <a:schemeClr val="tx1"/>
                </a:solidFill>
              </a:rPr>
              <a:t>  </a:t>
            </a:r>
          </a:p>
        </p:txBody>
      </p:sp>
    </p:spTree>
    <p:extLst>
      <p:ext uri="{BB962C8B-B14F-4D97-AF65-F5344CB8AC3E}">
        <p14:creationId xmlns:p14="http://schemas.microsoft.com/office/powerpoint/2010/main" val="33583558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08306023-32FE-DCF8-D92D-27FBBF824A7F}"/>
              </a:ext>
            </a:extLst>
          </p:cNvPr>
          <p:cNvPicPr>
            <a:picLocks noChangeAspect="1"/>
          </p:cNvPicPr>
          <p:nvPr/>
        </p:nvPicPr>
        <p:blipFill>
          <a:blip r:embed="rId2">
            <a:alphaModFix amt="20000"/>
          </a:blip>
          <a:stretch>
            <a:fillRect/>
          </a:stretch>
        </p:blipFill>
        <p:spPr>
          <a:xfrm>
            <a:off x="5292080" y="1151207"/>
            <a:ext cx="3681510" cy="4915442"/>
          </a:xfrm>
          <a:prstGeom prst="rect">
            <a:avLst/>
          </a:prstGeom>
        </p:spPr>
      </p:pic>
      <p:sp>
        <p:nvSpPr>
          <p:cNvPr id="2" name="Titel 1"/>
          <p:cNvSpPr>
            <a:spLocks noGrp="1"/>
          </p:cNvSpPr>
          <p:nvPr>
            <p:ph type="title"/>
          </p:nvPr>
        </p:nvSpPr>
        <p:spPr/>
        <p:txBody>
          <a:bodyPr/>
          <a:lstStyle/>
          <a:p>
            <a:r>
              <a:rPr lang="en-US" sz="2400" dirty="0"/>
              <a:t>2018/19 pioneering BMBF Call: </a:t>
            </a:r>
            <a:br>
              <a:rPr lang="en-US" sz="2400" dirty="0"/>
            </a:br>
            <a:r>
              <a:rPr lang="en-US" sz="2400" i="1" dirty="0"/>
              <a:t>Confirmatory Preclinical Studies and Systematic Reviews</a:t>
            </a:r>
            <a:endParaRPr lang="de-DE" sz="2400" i="1" dirty="0"/>
          </a:p>
        </p:txBody>
      </p:sp>
      <p:sp>
        <p:nvSpPr>
          <p:cNvPr id="3" name="Inhaltsplatzhalter 2"/>
          <p:cNvSpPr>
            <a:spLocks noGrp="1"/>
          </p:cNvSpPr>
          <p:nvPr>
            <p:ph idx="1"/>
          </p:nvPr>
        </p:nvSpPr>
        <p:spPr/>
        <p:txBody>
          <a:bodyPr/>
          <a:lstStyle/>
          <a:p>
            <a:r>
              <a:rPr lang="en-US">
                <a:solidFill>
                  <a:schemeClr val="tx1"/>
                </a:solidFill>
              </a:rPr>
              <a:t>“The aim of this funding measure is to </a:t>
            </a:r>
            <a:r>
              <a:rPr lang="en-US"/>
              <a:t>strengthen preclinical research and its transfer of results</a:t>
            </a:r>
            <a:r>
              <a:rPr lang="en-US">
                <a:solidFill>
                  <a:schemeClr val="tx1"/>
                </a:solidFill>
              </a:rPr>
              <a:t>.”</a:t>
            </a:r>
          </a:p>
          <a:p>
            <a:r>
              <a:rPr lang="en-US">
                <a:solidFill>
                  <a:schemeClr val="tx1"/>
                </a:solidFill>
              </a:rPr>
              <a:t>“These confirmatory studies are intended to </a:t>
            </a:r>
            <a:r>
              <a:rPr lang="en-US"/>
              <a:t>validate the findings of exploratory studies</a:t>
            </a:r>
            <a:r>
              <a:rPr lang="en-US">
                <a:solidFill>
                  <a:schemeClr val="tx1"/>
                </a:solidFill>
              </a:rPr>
              <a:t>.”</a:t>
            </a:r>
          </a:p>
          <a:p>
            <a:endParaRPr lang="en-US" sz="1650">
              <a:solidFill>
                <a:srgbClr val="4B4B4B"/>
              </a:solidFill>
            </a:endParaRPr>
          </a:p>
        </p:txBody>
      </p:sp>
      <p:sp>
        <p:nvSpPr>
          <p:cNvPr id="4" name="Datumsplatzhalter 3"/>
          <p:cNvSpPr>
            <a:spLocks noGrp="1"/>
          </p:cNvSpPr>
          <p:nvPr>
            <p:ph type="dt" sz="half" idx="10"/>
          </p:nvPr>
        </p:nvSpPr>
        <p:spPr/>
        <p:txBody>
          <a:bodyPr/>
          <a:lstStyle/>
          <a:p>
            <a:fld id="{27A21AFF-057E-466F-9447-D0F115EEDBDF}" type="datetime1">
              <a:rPr lang="de-DE" smtClean="0"/>
              <a:t>19.08.2022</a:t>
            </a:fld>
            <a:endParaRPr lang="en-GB"/>
          </a:p>
        </p:txBody>
      </p:sp>
      <p:sp>
        <p:nvSpPr>
          <p:cNvPr id="5" name="Fußzeilenplatzhalter 4"/>
          <p:cNvSpPr>
            <a:spLocks noGrp="1"/>
          </p:cNvSpPr>
          <p:nvPr>
            <p:ph type="ftr" sz="quarter" idx="11"/>
          </p:nvPr>
        </p:nvSpPr>
        <p:spPr/>
        <p:txBody>
          <a:bodyPr/>
          <a:lstStyle/>
          <a:p>
            <a:pPr defTabSz="4280162">
              <a:lnSpc>
                <a:spcPct val="90000"/>
              </a:lnSpc>
            </a:pPr>
            <a:r>
              <a:rPr lang="en-US" sz="900" b="1">
                <a:solidFill>
                  <a:schemeClr val="tx1"/>
                </a:solidFill>
              </a:rPr>
              <a:t>Contact </a:t>
            </a:r>
            <a:r>
              <a:rPr lang="en-US" sz="900" b="1">
                <a:solidFill>
                  <a:schemeClr val="tx1"/>
                </a:solidFill>
                <a:hlinkClick r:id="rId3"/>
              </a:rPr>
              <a:t>decide@charite.de</a:t>
            </a:r>
            <a:r>
              <a:rPr lang="en-US" sz="900" b="1">
                <a:solidFill>
                  <a:schemeClr val="tx1"/>
                </a:solidFill>
              </a:rPr>
              <a:t>  </a:t>
            </a:r>
          </a:p>
        </p:txBody>
      </p:sp>
      <p:sp>
        <p:nvSpPr>
          <p:cNvPr id="6" name="Foliennummernplatzhalter 5"/>
          <p:cNvSpPr>
            <a:spLocks noGrp="1"/>
          </p:cNvSpPr>
          <p:nvPr>
            <p:ph type="sldNum" sz="quarter" idx="12"/>
          </p:nvPr>
        </p:nvSpPr>
        <p:spPr/>
        <p:txBody>
          <a:bodyPr/>
          <a:lstStyle/>
          <a:p>
            <a:fld id="{0C03F2F4-3D73-4946-89C6-7727ECB7DC00}" type="slidenum">
              <a:rPr lang="en-GB" smtClean="0"/>
              <a:pPr/>
              <a:t>3</a:t>
            </a:fld>
            <a:endParaRPr lang="en-GB"/>
          </a:p>
        </p:txBody>
      </p:sp>
      <p:pic>
        <p:nvPicPr>
          <p:cNvPr id="9" name="Picture 2" descr="Precisis AG receives BMBF funding for “Individualised medical technology” –  EASEE"/>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7590958" y="126956"/>
            <a:ext cx="1308366" cy="674535"/>
          </a:xfrm>
          <a:prstGeom prst="rect">
            <a:avLst/>
          </a:prstGeom>
          <a:noFill/>
          <a:extLst>
            <a:ext uri="{909E8E84-426E-40DD-AFC4-6F175D3DCCD1}">
              <a14:hiddenFill xmlns:a14="http://schemas.microsoft.com/office/drawing/2010/main">
                <a:solidFill>
                  <a:srgbClr val="FFFFFF"/>
                </a:solidFill>
              </a14:hiddenFill>
            </a:ext>
          </a:extLst>
        </p:spPr>
      </p:pic>
      <p:sp>
        <p:nvSpPr>
          <p:cNvPr id="10" name="Inhaltsplatzhalter 8"/>
          <p:cNvSpPr txBox="1">
            <a:spLocks/>
          </p:cNvSpPr>
          <p:nvPr/>
        </p:nvSpPr>
        <p:spPr>
          <a:xfrm>
            <a:off x="539552" y="4131078"/>
            <a:ext cx="4158462" cy="1530170"/>
          </a:xfrm>
          <a:prstGeom prst="rect">
            <a:avLst/>
          </a:prstGeom>
        </p:spPr>
        <p:txBody>
          <a:bodyPr vert="horz" lIns="0" tIns="13500" rIns="0" bIns="0" rtlCol="0">
            <a:noAutofit/>
          </a:bodyPr>
          <a:lstStyle>
            <a:lvl1pPr marL="0" indent="0" algn="l" defTabSz="914400" rtl="0" eaLnBrk="1" latinLnBrk="0" hangingPunct="1">
              <a:lnSpc>
                <a:spcPct val="114000"/>
              </a:lnSpc>
              <a:spcBef>
                <a:spcPts val="600"/>
              </a:spcBef>
              <a:buFontTx/>
              <a:buNone/>
              <a:defRPr sz="2000" b="1" kern="1200">
                <a:solidFill>
                  <a:schemeClr val="accent2"/>
                </a:solidFill>
                <a:latin typeface="+mn-lt"/>
                <a:ea typeface="+mn-ea"/>
                <a:cs typeface="+mn-cs"/>
              </a:defRPr>
            </a:lvl1pPr>
            <a:lvl2pPr marL="0" indent="0" algn="l" defTabSz="914400" rtl="0" eaLnBrk="1" latinLnBrk="0" hangingPunct="1">
              <a:lnSpc>
                <a:spcPct val="114000"/>
              </a:lnSpc>
              <a:spcBef>
                <a:spcPts val="600"/>
              </a:spcBef>
              <a:buFont typeface="Arial" panose="020B0604020202020204" pitchFamily="34" charset="0"/>
              <a:buNone/>
              <a:defRPr sz="2000" kern="1200">
                <a:solidFill>
                  <a:schemeClr val="tx1"/>
                </a:solidFill>
                <a:latin typeface="+mn-lt"/>
                <a:ea typeface="+mn-ea"/>
                <a:cs typeface="+mn-cs"/>
              </a:defRPr>
            </a:lvl2pPr>
            <a:lvl3pPr marL="234000" indent="-234000" algn="l" defTabSz="914400" rtl="0" eaLnBrk="1" latinLnBrk="0" hangingPunct="1">
              <a:lnSpc>
                <a:spcPct val="114000"/>
              </a:lnSpc>
              <a:spcBef>
                <a:spcPts val="6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594000" indent="-234000" algn="l" defTabSz="914400" rtl="0" eaLnBrk="1" latinLnBrk="0" hangingPunct="1">
              <a:lnSpc>
                <a:spcPct val="114000"/>
              </a:lnSpc>
              <a:spcBef>
                <a:spcPts val="6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360000" indent="-360000" algn="l" defTabSz="914400" rtl="0" eaLnBrk="1" latinLnBrk="0" hangingPunct="1">
              <a:lnSpc>
                <a:spcPct val="114000"/>
              </a:lnSpc>
              <a:spcBef>
                <a:spcPts val="600"/>
              </a:spcBef>
              <a:buClr>
                <a:schemeClr val="accent2"/>
              </a:buClr>
              <a:buFont typeface="+mj-lt"/>
              <a:buAutoNum type="arabicPeriod"/>
              <a:defRPr sz="2000" kern="1200">
                <a:solidFill>
                  <a:schemeClr val="tx1"/>
                </a:solidFill>
                <a:latin typeface="+mn-lt"/>
                <a:ea typeface="+mn-ea"/>
                <a:cs typeface="+mn-cs"/>
              </a:defRPr>
            </a:lvl5pPr>
            <a:lvl6pPr marL="594000" indent="-234000" algn="l" defTabSz="914400" rtl="0" eaLnBrk="1" latinLnBrk="0" hangingPunct="1">
              <a:lnSpc>
                <a:spcPct val="114000"/>
              </a:lnSpc>
              <a:spcBef>
                <a:spcPts val="600"/>
              </a:spcBef>
              <a:buClr>
                <a:srgbClr val="C00000"/>
              </a:buClr>
              <a:buFont typeface="Arial" panose="020B0604020202020204" pitchFamily="34" charset="0"/>
              <a:buChar char="•"/>
              <a:defRPr sz="2000" kern="1200">
                <a:solidFill>
                  <a:schemeClr val="tx1"/>
                </a:solidFill>
                <a:latin typeface="+mn-lt"/>
                <a:ea typeface="+mn-ea"/>
                <a:cs typeface="+mn-cs"/>
              </a:defRPr>
            </a:lvl6pPr>
            <a:lvl7pPr marL="594000" indent="-234000" algn="l" defTabSz="914400" rtl="0" eaLnBrk="1" latinLnBrk="0" hangingPunct="1">
              <a:lnSpc>
                <a:spcPct val="114000"/>
              </a:lnSpc>
              <a:spcBef>
                <a:spcPts val="600"/>
              </a:spcBef>
              <a:buClr>
                <a:srgbClr val="C00000"/>
              </a:buClr>
              <a:buFont typeface="Arial" panose="020B0604020202020204" pitchFamily="34" charset="0"/>
              <a:buChar char="•"/>
              <a:defRPr sz="2000" kern="1200">
                <a:solidFill>
                  <a:schemeClr val="tx1"/>
                </a:solidFill>
                <a:latin typeface="+mn-lt"/>
                <a:ea typeface="+mn-ea"/>
                <a:cs typeface="+mn-cs"/>
              </a:defRPr>
            </a:lvl7pPr>
            <a:lvl8pPr marL="594000" indent="-234000" algn="l" defTabSz="914400" rtl="0" eaLnBrk="1" latinLnBrk="0" hangingPunct="1">
              <a:lnSpc>
                <a:spcPct val="114000"/>
              </a:lnSpc>
              <a:spcBef>
                <a:spcPts val="600"/>
              </a:spcBef>
              <a:buClr>
                <a:srgbClr val="C00000"/>
              </a:buClr>
              <a:buFont typeface="Arial" panose="020B0604020202020204" pitchFamily="34" charset="0"/>
              <a:buChar char="•"/>
              <a:defRPr sz="2000" kern="1200">
                <a:solidFill>
                  <a:schemeClr val="tx1"/>
                </a:solidFill>
                <a:latin typeface="+mn-lt"/>
                <a:ea typeface="+mn-ea"/>
                <a:cs typeface="+mn-cs"/>
              </a:defRPr>
            </a:lvl8pPr>
            <a:lvl9pPr marL="594000" indent="-234000" algn="l" defTabSz="914400" rtl="0" eaLnBrk="1" latinLnBrk="0" hangingPunct="1">
              <a:lnSpc>
                <a:spcPct val="114000"/>
              </a:lnSpc>
              <a:spcBef>
                <a:spcPts val="600"/>
              </a:spcBef>
              <a:buClr>
                <a:srgbClr val="C00000"/>
              </a:buClr>
              <a:buFont typeface="Arial" panose="020B0604020202020204" pitchFamily="34" charset="0"/>
              <a:buChar char="•"/>
              <a:defRPr sz="2000" kern="1200">
                <a:solidFill>
                  <a:schemeClr val="tx1"/>
                </a:solidFill>
                <a:latin typeface="+mn-lt"/>
                <a:ea typeface="+mn-ea"/>
                <a:cs typeface="+mn-cs"/>
              </a:defRPr>
            </a:lvl9pPr>
          </a:lstStyle>
          <a:p>
            <a:r>
              <a:rPr lang="en-US" sz="1800">
                <a:solidFill>
                  <a:schemeClr val="tx1"/>
                </a:solidFill>
              </a:rPr>
              <a:t>Funding: 12 confirmatory studies </a:t>
            </a:r>
          </a:p>
          <a:p>
            <a:r>
              <a:rPr lang="en-US" sz="1800">
                <a:solidFill>
                  <a:schemeClr val="tx1"/>
                </a:solidFill>
              </a:rPr>
              <a:t>Multicenter approach</a:t>
            </a:r>
          </a:p>
          <a:p>
            <a:r>
              <a:rPr lang="en-US" sz="1800">
                <a:solidFill>
                  <a:schemeClr val="tx1"/>
                </a:solidFill>
              </a:rPr>
              <a:t>Preregistration mandatory </a:t>
            </a:r>
          </a:p>
          <a:p>
            <a:r>
              <a:rPr lang="en-US" sz="1800">
                <a:solidFill>
                  <a:schemeClr val="tx1"/>
                </a:solidFill>
              </a:rPr>
              <a:t>All had statistical advice</a:t>
            </a:r>
          </a:p>
        </p:txBody>
      </p:sp>
      <p:sp>
        <p:nvSpPr>
          <p:cNvPr id="11" name="Rechteck 10"/>
          <p:cNvSpPr/>
          <p:nvPr/>
        </p:nvSpPr>
        <p:spPr>
          <a:xfrm>
            <a:off x="4572000" y="4725144"/>
            <a:ext cx="3555782" cy="369332"/>
          </a:xfrm>
          <a:prstGeom prst="rect">
            <a:avLst/>
          </a:prstGeom>
        </p:spPr>
        <p:txBody>
          <a:bodyPr wrap="none">
            <a:spAutoFit/>
          </a:bodyPr>
          <a:lstStyle/>
          <a:p>
            <a:pPr lvl="0"/>
            <a:r>
              <a:rPr lang="en-US" b="1">
                <a:solidFill>
                  <a:schemeClr val="accent2"/>
                </a:solidFill>
              </a:rPr>
              <a:t>DECIDE = Accompanying project </a:t>
            </a:r>
          </a:p>
        </p:txBody>
      </p:sp>
      <p:sp>
        <p:nvSpPr>
          <p:cNvPr id="12" name="Rechteck 11"/>
          <p:cNvSpPr/>
          <p:nvPr/>
        </p:nvSpPr>
        <p:spPr>
          <a:xfrm>
            <a:off x="4454640" y="4155772"/>
            <a:ext cx="117359" cy="15054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sp>
        <p:nvSpPr>
          <p:cNvPr id="14" name="Textfeld 13">
            <a:extLst>
              <a:ext uri="{FF2B5EF4-FFF2-40B4-BE49-F238E27FC236}">
                <a16:creationId xmlns:a16="http://schemas.microsoft.com/office/drawing/2014/main" id="{B0FF3B81-93ED-2003-5DAE-2C0D2E13CC5A}"/>
              </a:ext>
            </a:extLst>
          </p:cNvPr>
          <p:cNvSpPr txBox="1"/>
          <p:nvPr/>
        </p:nvSpPr>
        <p:spPr>
          <a:xfrm>
            <a:off x="467544" y="1122593"/>
            <a:ext cx="4457652" cy="276999"/>
          </a:xfrm>
          <a:prstGeom prst="rect">
            <a:avLst/>
          </a:prstGeom>
          <a:noFill/>
        </p:spPr>
        <p:txBody>
          <a:bodyPr wrap="square">
            <a:spAutoFit/>
          </a:bodyPr>
          <a:lstStyle/>
          <a:p>
            <a:r>
              <a:rPr lang="de-DE" sz="1200">
                <a:hlinkClick r:id="rId5"/>
              </a:rPr>
              <a:t>https://www.gesundheitsforschung-bmbf.de/de/8344.php</a:t>
            </a:r>
            <a:r>
              <a:rPr lang="de-DE" sz="1200"/>
              <a:t> </a:t>
            </a:r>
          </a:p>
        </p:txBody>
      </p:sp>
    </p:spTree>
    <p:extLst>
      <p:ext uri="{BB962C8B-B14F-4D97-AF65-F5344CB8AC3E}">
        <p14:creationId xmlns:p14="http://schemas.microsoft.com/office/powerpoint/2010/main" val="220746899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32080" y="2031152"/>
            <a:ext cx="9408160" cy="864000"/>
          </a:xfrm>
        </p:spPr>
        <p:txBody>
          <a:bodyPr/>
          <a:lstStyle/>
          <a:p>
            <a:r>
              <a:rPr lang="de-DE" sz="4400" dirty="0" err="1"/>
              <a:t>What</a:t>
            </a:r>
            <a:r>
              <a:rPr lang="de-DE" sz="4400" dirty="0"/>
              <a:t> </a:t>
            </a:r>
            <a:r>
              <a:rPr lang="de-DE" sz="4400" dirty="0" err="1"/>
              <a:t>have</a:t>
            </a:r>
            <a:r>
              <a:rPr lang="de-DE" sz="4400" dirty="0"/>
              <a:t> </a:t>
            </a:r>
            <a:r>
              <a:rPr lang="de-DE" sz="4400" dirty="0" err="1"/>
              <a:t>we</a:t>
            </a:r>
            <a:r>
              <a:rPr lang="de-DE" sz="4400" dirty="0"/>
              <a:t> </a:t>
            </a:r>
            <a:r>
              <a:rPr lang="de-DE" sz="4400" dirty="0" err="1"/>
              <a:t>learnt</a:t>
            </a:r>
            <a:r>
              <a:rPr lang="de-DE" sz="4400" dirty="0"/>
              <a:t> so </a:t>
            </a:r>
            <a:r>
              <a:rPr lang="de-DE" sz="4400" dirty="0" err="1"/>
              <a:t>far</a:t>
            </a:r>
            <a:r>
              <a:rPr lang="de-DE" sz="4400" dirty="0"/>
              <a:t>?</a:t>
            </a:r>
            <a:br>
              <a:rPr lang="de-DE" sz="4400" dirty="0"/>
            </a:br>
            <a:br>
              <a:rPr lang="de-DE" sz="4400" dirty="0"/>
            </a:br>
            <a:r>
              <a:rPr lang="de-DE" sz="4400" dirty="0"/>
              <a:t>		</a:t>
            </a:r>
            <a:r>
              <a:rPr lang="de-DE" sz="4400" dirty="0" err="1">
                <a:solidFill>
                  <a:schemeClr val="accent2"/>
                </a:solidFill>
              </a:rPr>
              <a:t>Confirmation</a:t>
            </a:r>
            <a:r>
              <a:rPr lang="de-DE" sz="4400" dirty="0">
                <a:solidFill>
                  <a:schemeClr val="accent2"/>
                </a:solidFill>
              </a:rPr>
              <a:t> </a:t>
            </a:r>
            <a:r>
              <a:rPr lang="de-DE" sz="4400" i="1" dirty="0" err="1">
                <a:solidFill>
                  <a:schemeClr val="accent2"/>
                </a:solidFill>
              </a:rPr>
              <a:t>when</a:t>
            </a:r>
            <a:r>
              <a:rPr lang="de-DE" sz="4400" dirty="0">
                <a:solidFill>
                  <a:schemeClr val="accent2"/>
                </a:solidFill>
              </a:rPr>
              <a:t> </a:t>
            </a:r>
            <a:r>
              <a:rPr lang="de-DE" sz="4400" dirty="0" err="1">
                <a:solidFill>
                  <a:schemeClr val="accent2"/>
                </a:solidFill>
              </a:rPr>
              <a:t>and</a:t>
            </a:r>
            <a:r>
              <a:rPr lang="de-DE" sz="4400" dirty="0">
                <a:solidFill>
                  <a:schemeClr val="accent2"/>
                </a:solidFill>
              </a:rPr>
              <a:t> </a:t>
            </a:r>
            <a:r>
              <a:rPr lang="de-DE" sz="4400" i="1" dirty="0" err="1">
                <a:solidFill>
                  <a:schemeClr val="accent2"/>
                </a:solidFill>
              </a:rPr>
              <a:t>how</a:t>
            </a:r>
            <a:r>
              <a:rPr lang="de-DE" sz="4400" dirty="0">
                <a:solidFill>
                  <a:schemeClr val="accent2"/>
                </a:solidFill>
              </a:rPr>
              <a:t>…</a:t>
            </a:r>
            <a:endParaRPr lang="en-US" sz="4400" dirty="0">
              <a:solidFill>
                <a:schemeClr val="accent2"/>
              </a:solidFill>
            </a:endParaRPr>
          </a:p>
        </p:txBody>
      </p:sp>
      <p:sp>
        <p:nvSpPr>
          <p:cNvPr id="4" name="Datumsplatzhalter 3"/>
          <p:cNvSpPr>
            <a:spLocks noGrp="1"/>
          </p:cNvSpPr>
          <p:nvPr>
            <p:ph type="dt" sz="half" idx="10"/>
          </p:nvPr>
        </p:nvSpPr>
        <p:spPr/>
        <p:txBody>
          <a:bodyPr/>
          <a:lstStyle/>
          <a:p>
            <a:fld id="{27A21AFF-057E-466F-9447-D0F115EEDBDF}" type="datetime1">
              <a:rPr lang="de-DE" smtClean="0"/>
              <a:t>19.08.2022</a:t>
            </a:fld>
            <a:endParaRPr lang="en-GB"/>
          </a:p>
        </p:txBody>
      </p:sp>
      <p:sp>
        <p:nvSpPr>
          <p:cNvPr id="5" name="Fußzeilenplatzhalter 4"/>
          <p:cNvSpPr>
            <a:spLocks noGrp="1"/>
          </p:cNvSpPr>
          <p:nvPr>
            <p:ph type="ftr" sz="quarter" idx="11"/>
          </p:nvPr>
        </p:nvSpPr>
        <p:spPr/>
        <p:txBody>
          <a:bodyPr/>
          <a:lstStyle/>
          <a:p>
            <a:r>
              <a:rPr lang="en-GB"/>
              <a:t>Titel der Präsentation</a:t>
            </a:r>
          </a:p>
        </p:txBody>
      </p:sp>
      <p:sp>
        <p:nvSpPr>
          <p:cNvPr id="6" name="Foliennummernplatzhalter 5"/>
          <p:cNvSpPr>
            <a:spLocks noGrp="1"/>
          </p:cNvSpPr>
          <p:nvPr>
            <p:ph type="sldNum" sz="quarter" idx="12"/>
          </p:nvPr>
        </p:nvSpPr>
        <p:spPr/>
        <p:txBody>
          <a:bodyPr/>
          <a:lstStyle/>
          <a:p>
            <a:fld id="{0C03F2F4-3D73-4946-89C6-7727ECB7DC00}" type="slidenum">
              <a:rPr lang="en-GB" smtClean="0"/>
              <a:pPr/>
              <a:t>4</a:t>
            </a:fld>
            <a:endParaRPr lang="en-GB"/>
          </a:p>
        </p:txBody>
      </p:sp>
      <p:sp>
        <p:nvSpPr>
          <p:cNvPr id="8" name="Textfeld 7"/>
          <p:cNvSpPr txBox="1"/>
          <p:nvPr/>
        </p:nvSpPr>
        <p:spPr>
          <a:xfrm>
            <a:off x="189057" y="5925358"/>
            <a:ext cx="8650143" cy="461665"/>
          </a:xfrm>
          <a:prstGeom prst="rect">
            <a:avLst/>
          </a:prstGeom>
          <a:noFill/>
        </p:spPr>
        <p:txBody>
          <a:bodyPr wrap="square" rtlCol="0">
            <a:spAutoFit/>
          </a:bodyPr>
          <a:lstStyle/>
          <a:p>
            <a:r>
              <a:rPr lang="en-US" sz="1200" dirty="0"/>
              <a:t>https://www.bihealth.org/fileadmin/QUEST/Publikationen/Bericht/DECIDE_Guidance_for_planning_and_conducting_confirmatory_preclinical_studies_and_systematic_reviews.pdf</a:t>
            </a:r>
          </a:p>
        </p:txBody>
      </p:sp>
    </p:spTree>
    <p:extLst>
      <p:ext uri="{BB962C8B-B14F-4D97-AF65-F5344CB8AC3E}">
        <p14:creationId xmlns:p14="http://schemas.microsoft.com/office/powerpoint/2010/main" val="311000383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1CC92-20EB-999C-BB5D-B2DA46C90991}"/>
              </a:ext>
            </a:extLst>
          </p:cNvPr>
          <p:cNvSpPr>
            <a:spLocks noGrp="1"/>
          </p:cNvSpPr>
          <p:nvPr>
            <p:ph type="title"/>
          </p:nvPr>
        </p:nvSpPr>
        <p:spPr/>
        <p:txBody>
          <a:bodyPr/>
          <a:lstStyle/>
          <a:p>
            <a:r>
              <a:rPr lang="en-US"/>
              <a:t>Minimum requirements </a:t>
            </a:r>
            <a:r>
              <a:rPr lang="en-US" u="sng"/>
              <a:t>before </a:t>
            </a:r>
            <a:r>
              <a:rPr lang="en-US"/>
              <a:t>starting a confirmatory study</a:t>
            </a:r>
          </a:p>
        </p:txBody>
      </p:sp>
      <p:sp>
        <p:nvSpPr>
          <p:cNvPr id="3" name="Inhaltsplatzhalter 2">
            <a:extLst>
              <a:ext uri="{FF2B5EF4-FFF2-40B4-BE49-F238E27FC236}">
                <a16:creationId xmlns:a16="http://schemas.microsoft.com/office/drawing/2014/main" id="{B349E027-418C-6893-9293-EF25BFAA61DA}"/>
              </a:ext>
            </a:extLst>
          </p:cNvPr>
          <p:cNvSpPr>
            <a:spLocks noGrp="1"/>
          </p:cNvSpPr>
          <p:nvPr>
            <p:ph idx="1"/>
          </p:nvPr>
        </p:nvSpPr>
        <p:spPr/>
        <p:txBody>
          <a:bodyPr/>
          <a:lstStyle/>
          <a:p>
            <a:r>
              <a:rPr lang="en-US" dirty="0"/>
              <a:t>Blinding</a:t>
            </a:r>
            <a:r>
              <a:rPr lang="en-US" dirty="0">
                <a:solidFill>
                  <a:schemeClr val="tx1"/>
                </a:solidFill>
              </a:rPr>
              <a:t> on the level of outcome assessment</a:t>
            </a:r>
          </a:p>
          <a:p>
            <a:r>
              <a:rPr lang="en-US" dirty="0">
                <a:solidFill>
                  <a:schemeClr val="tx1"/>
                </a:solidFill>
              </a:rPr>
              <a:t>Experimental units were </a:t>
            </a:r>
            <a:r>
              <a:rPr lang="en-US" dirty="0"/>
              <a:t>randomized</a:t>
            </a:r>
          </a:p>
          <a:p>
            <a:endParaRPr lang="de-DE" dirty="0">
              <a:solidFill>
                <a:schemeClr val="tx1"/>
              </a:solidFill>
            </a:endParaRPr>
          </a:p>
          <a:p>
            <a:r>
              <a:rPr lang="de-DE" dirty="0">
                <a:solidFill>
                  <a:schemeClr val="tx1"/>
                </a:solidFill>
              </a:rPr>
              <a:t>Transparency </a:t>
            </a:r>
            <a:r>
              <a:rPr lang="en-US" dirty="0">
                <a:solidFill>
                  <a:schemeClr val="tx1"/>
                </a:solidFill>
              </a:rPr>
              <a:t>about</a:t>
            </a:r>
            <a:r>
              <a:rPr lang="de-DE" dirty="0">
                <a:solidFill>
                  <a:schemeClr val="tx1"/>
                </a:solidFill>
              </a:rPr>
              <a:t> </a:t>
            </a:r>
            <a:r>
              <a:rPr lang="en-US" dirty="0"/>
              <a:t>animal attrition and/or outlier removal </a:t>
            </a:r>
          </a:p>
          <a:p>
            <a:endParaRPr lang="en-US" dirty="0">
              <a:solidFill>
                <a:schemeClr val="tx1"/>
              </a:solidFill>
            </a:endParaRPr>
          </a:p>
          <a:p>
            <a:r>
              <a:rPr lang="en-US" dirty="0">
                <a:solidFill>
                  <a:schemeClr val="tx1"/>
                </a:solidFill>
              </a:rPr>
              <a:t>Clear definition of </a:t>
            </a:r>
            <a:r>
              <a:rPr lang="en-US" dirty="0"/>
              <a:t>primary outcome</a:t>
            </a:r>
          </a:p>
          <a:p>
            <a:endParaRPr lang="de-DE" dirty="0">
              <a:solidFill>
                <a:schemeClr val="tx1"/>
              </a:solidFill>
            </a:endParaRPr>
          </a:p>
          <a:p>
            <a:r>
              <a:rPr lang="en-US" dirty="0">
                <a:solidFill>
                  <a:schemeClr val="tx1"/>
                </a:solidFill>
              </a:rPr>
              <a:t>Basic </a:t>
            </a:r>
            <a:r>
              <a:rPr lang="en-US" dirty="0"/>
              <a:t>quality management </a:t>
            </a:r>
            <a:r>
              <a:rPr lang="en-US" dirty="0">
                <a:solidFill>
                  <a:schemeClr val="tx1"/>
                </a:solidFill>
              </a:rPr>
              <a:t>procedures</a:t>
            </a:r>
          </a:p>
          <a:p>
            <a:endParaRPr lang="en-US" dirty="0">
              <a:solidFill>
                <a:schemeClr val="tx1"/>
              </a:solidFill>
            </a:endParaRPr>
          </a:p>
          <a:p>
            <a:r>
              <a:rPr lang="en-US" dirty="0"/>
              <a:t>Model</a:t>
            </a:r>
            <a:r>
              <a:rPr lang="en-US" dirty="0">
                <a:solidFill>
                  <a:schemeClr val="tx1"/>
                </a:solidFill>
              </a:rPr>
              <a:t> is disease relevant, and </a:t>
            </a:r>
            <a:r>
              <a:rPr lang="en-US" dirty="0"/>
              <a:t>limitations</a:t>
            </a:r>
            <a:r>
              <a:rPr lang="en-US" dirty="0">
                <a:solidFill>
                  <a:schemeClr val="tx1"/>
                </a:solidFill>
              </a:rPr>
              <a:t> are acknowledged</a:t>
            </a:r>
          </a:p>
        </p:txBody>
      </p:sp>
      <p:sp>
        <p:nvSpPr>
          <p:cNvPr id="4" name="Datumsplatzhalter 3">
            <a:extLst>
              <a:ext uri="{FF2B5EF4-FFF2-40B4-BE49-F238E27FC236}">
                <a16:creationId xmlns:a16="http://schemas.microsoft.com/office/drawing/2014/main" id="{D0DDE1DB-8252-42E0-9FED-8B5B709FDAE5}"/>
              </a:ext>
            </a:extLst>
          </p:cNvPr>
          <p:cNvSpPr>
            <a:spLocks noGrp="1"/>
          </p:cNvSpPr>
          <p:nvPr>
            <p:ph type="dt" sz="half" idx="10"/>
          </p:nvPr>
        </p:nvSpPr>
        <p:spPr/>
        <p:txBody>
          <a:bodyPr/>
          <a:lstStyle/>
          <a:p>
            <a:fld id="{27A21AFF-057E-466F-9447-D0F115EEDBDF}" type="datetime1">
              <a:rPr lang="de-DE" smtClean="0"/>
              <a:t>19.08.2022</a:t>
            </a:fld>
            <a:endParaRPr lang="en-GB"/>
          </a:p>
        </p:txBody>
      </p:sp>
      <p:sp>
        <p:nvSpPr>
          <p:cNvPr id="8" name="Fußzeilenplatzhalter 4">
            <a:extLst>
              <a:ext uri="{FF2B5EF4-FFF2-40B4-BE49-F238E27FC236}">
                <a16:creationId xmlns:a16="http://schemas.microsoft.com/office/drawing/2014/main" id="{1997E23A-24F7-E4F6-95DD-8963C92CC33C}"/>
              </a:ext>
            </a:extLst>
          </p:cNvPr>
          <p:cNvSpPr>
            <a:spLocks noGrp="1"/>
          </p:cNvSpPr>
          <p:nvPr>
            <p:ph type="ftr" sz="quarter" idx="11"/>
          </p:nvPr>
        </p:nvSpPr>
        <p:spPr/>
        <p:txBody>
          <a:bodyPr/>
          <a:lstStyle/>
          <a:p>
            <a:pPr defTabSz="4280162">
              <a:lnSpc>
                <a:spcPct val="90000"/>
              </a:lnSpc>
            </a:pPr>
            <a:r>
              <a:rPr lang="en-US" sz="900" b="1">
                <a:solidFill>
                  <a:schemeClr val="tx1"/>
                </a:solidFill>
              </a:rPr>
              <a:t>Contact </a:t>
            </a:r>
            <a:r>
              <a:rPr lang="en-US" sz="900" b="1">
                <a:solidFill>
                  <a:schemeClr val="tx1"/>
                </a:solidFill>
                <a:hlinkClick r:id="rId3"/>
              </a:rPr>
              <a:t>decide@charite.de</a:t>
            </a:r>
            <a:r>
              <a:rPr lang="en-US" sz="900" b="1">
                <a:solidFill>
                  <a:schemeClr val="tx1"/>
                </a:solidFill>
              </a:rPr>
              <a:t>  </a:t>
            </a:r>
          </a:p>
        </p:txBody>
      </p:sp>
      <p:sp>
        <p:nvSpPr>
          <p:cNvPr id="6" name="Foliennummernplatzhalter 5">
            <a:extLst>
              <a:ext uri="{FF2B5EF4-FFF2-40B4-BE49-F238E27FC236}">
                <a16:creationId xmlns:a16="http://schemas.microsoft.com/office/drawing/2014/main" id="{EE881D32-8642-8AEA-0A3D-9066CA858A61}"/>
              </a:ext>
            </a:extLst>
          </p:cNvPr>
          <p:cNvSpPr>
            <a:spLocks noGrp="1"/>
          </p:cNvSpPr>
          <p:nvPr>
            <p:ph type="sldNum" sz="quarter" idx="12"/>
          </p:nvPr>
        </p:nvSpPr>
        <p:spPr/>
        <p:txBody>
          <a:bodyPr/>
          <a:lstStyle/>
          <a:p>
            <a:fld id="{0C03F2F4-3D73-4946-89C6-7727ECB7DC00}" type="slidenum">
              <a:rPr lang="en-GB" smtClean="0"/>
              <a:pPr/>
              <a:t>5</a:t>
            </a:fld>
            <a:endParaRPr lang="en-GB"/>
          </a:p>
        </p:txBody>
      </p:sp>
    </p:spTree>
    <p:extLst>
      <p:ext uri="{BB962C8B-B14F-4D97-AF65-F5344CB8AC3E}">
        <p14:creationId xmlns:p14="http://schemas.microsoft.com/office/powerpoint/2010/main" val="142879976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0A3B9-48C3-BD65-833E-3AB4591611A7}"/>
              </a:ext>
            </a:extLst>
          </p:cNvPr>
          <p:cNvSpPr>
            <a:spLocks noGrp="1"/>
          </p:cNvSpPr>
          <p:nvPr>
            <p:ph type="title"/>
          </p:nvPr>
        </p:nvSpPr>
        <p:spPr/>
        <p:txBody>
          <a:bodyPr/>
          <a:lstStyle/>
          <a:p>
            <a:r>
              <a:rPr lang="en-US"/>
              <a:t>Generated evidence should be strengthened along the preclinical research trajectory</a:t>
            </a:r>
          </a:p>
        </p:txBody>
      </p:sp>
      <p:sp>
        <p:nvSpPr>
          <p:cNvPr id="4" name="Datumsplatzhalter 3">
            <a:extLst>
              <a:ext uri="{FF2B5EF4-FFF2-40B4-BE49-F238E27FC236}">
                <a16:creationId xmlns:a16="http://schemas.microsoft.com/office/drawing/2014/main" id="{CD7BED13-A9BE-951F-2E7B-15BFAD36D53C}"/>
              </a:ext>
            </a:extLst>
          </p:cNvPr>
          <p:cNvSpPr>
            <a:spLocks noGrp="1"/>
          </p:cNvSpPr>
          <p:nvPr>
            <p:ph type="dt" sz="half" idx="10"/>
          </p:nvPr>
        </p:nvSpPr>
        <p:spPr/>
        <p:txBody>
          <a:bodyPr/>
          <a:lstStyle/>
          <a:p>
            <a:fld id="{27A21AFF-057E-466F-9447-D0F115EEDBDF}" type="datetime1">
              <a:rPr lang="de-DE" smtClean="0"/>
              <a:t>19.08.2022</a:t>
            </a:fld>
            <a:endParaRPr lang="en-GB"/>
          </a:p>
        </p:txBody>
      </p:sp>
      <p:sp>
        <p:nvSpPr>
          <p:cNvPr id="6" name="Foliennummernplatzhalter 5">
            <a:extLst>
              <a:ext uri="{FF2B5EF4-FFF2-40B4-BE49-F238E27FC236}">
                <a16:creationId xmlns:a16="http://schemas.microsoft.com/office/drawing/2014/main" id="{2B683FE4-E3EF-CFD0-E41D-947AF85C679A}"/>
              </a:ext>
            </a:extLst>
          </p:cNvPr>
          <p:cNvSpPr>
            <a:spLocks noGrp="1"/>
          </p:cNvSpPr>
          <p:nvPr>
            <p:ph type="sldNum" sz="quarter" idx="12"/>
          </p:nvPr>
        </p:nvSpPr>
        <p:spPr/>
        <p:txBody>
          <a:bodyPr/>
          <a:lstStyle/>
          <a:p>
            <a:fld id="{0C03F2F4-3D73-4946-89C6-7727ECB7DC00}" type="slidenum">
              <a:rPr lang="en-GB" smtClean="0"/>
              <a:pPr/>
              <a:t>6</a:t>
            </a:fld>
            <a:endParaRPr lang="en-GB"/>
          </a:p>
        </p:txBody>
      </p:sp>
      <p:pic>
        <p:nvPicPr>
          <p:cNvPr id="10" name="Grafik 9">
            <a:extLst>
              <a:ext uri="{FF2B5EF4-FFF2-40B4-BE49-F238E27FC236}">
                <a16:creationId xmlns:a16="http://schemas.microsoft.com/office/drawing/2014/main" id="{FE86D7FA-EAF7-B86B-5CE3-24AE801DFF91}"/>
              </a:ext>
            </a:extLst>
          </p:cNvPr>
          <p:cNvPicPr>
            <a:picLocks noChangeAspect="1"/>
          </p:cNvPicPr>
          <p:nvPr/>
        </p:nvPicPr>
        <p:blipFill rotWithShape="1">
          <a:blip r:embed="rId3"/>
          <a:srcRect r="16232"/>
          <a:stretch/>
        </p:blipFill>
        <p:spPr>
          <a:xfrm>
            <a:off x="561213" y="1772816"/>
            <a:ext cx="7200800" cy="4438273"/>
          </a:xfrm>
          <a:prstGeom prst="rect">
            <a:avLst/>
          </a:prstGeom>
        </p:spPr>
      </p:pic>
      <p:sp>
        <p:nvSpPr>
          <p:cNvPr id="17" name="Rechteck 16">
            <a:extLst>
              <a:ext uri="{FF2B5EF4-FFF2-40B4-BE49-F238E27FC236}">
                <a16:creationId xmlns:a16="http://schemas.microsoft.com/office/drawing/2014/main" id="{E6EBFF09-8448-6AD4-A1DE-B76A0BB8C07C}"/>
              </a:ext>
            </a:extLst>
          </p:cNvPr>
          <p:cNvSpPr/>
          <p:nvPr/>
        </p:nvSpPr>
        <p:spPr>
          <a:xfrm>
            <a:off x="2034267" y="6381328"/>
            <a:ext cx="4254691" cy="276999"/>
          </a:xfrm>
          <a:prstGeom prst="rect">
            <a:avLst/>
          </a:prstGeom>
        </p:spPr>
        <p:txBody>
          <a:bodyPr wrap="none">
            <a:spAutoFit/>
          </a:bodyPr>
          <a:lstStyle/>
          <a:p>
            <a:r>
              <a:rPr lang="de-DE" sz="1200">
                <a:solidFill>
                  <a:srgbClr val="757575"/>
                </a:solidFill>
                <a:latin typeface="+mj-lt"/>
              </a:rPr>
              <a:t>Drude et al., </a:t>
            </a:r>
            <a:r>
              <a:rPr lang="de-DE" sz="1200" err="1">
                <a:solidFill>
                  <a:srgbClr val="757575"/>
                </a:solidFill>
                <a:latin typeface="+mj-lt"/>
              </a:rPr>
              <a:t>eLife</a:t>
            </a:r>
            <a:r>
              <a:rPr lang="de-DE" sz="1200">
                <a:solidFill>
                  <a:srgbClr val="757575"/>
                </a:solidFill>
                <a:latin typeface="+mj-lt"/>
              </a:rPr>
              <a:t> 2021;10:e62101 </a:t>
            </a:r>
            <a:r>
              <a:rPr lang="de-DE" sz="1200" cap="all" err="1">
                <a:solidFill>
                  <a:srgbClr val="757575"/>
                </a:solidFill>
                <a:latin typeface="+mj-lt"/>
              </a:rPr>
              <a:t>doi</a:t>
            </a:r>
            <a:r>
              <a:rPr lang="de-DE" sz="1200" cap="all">
                <a:solidFill>
                  <a:srgbClr val="757575"/>
                </a:solidFill>
                <a:latin typeface="+mj-lt"/>
              </a:rPr>
              <a:t>: </a:t>
            </a:r>
            <a:r>
              <a:rPr lang="de-DE" sz="1200" cap="all">
                <a:solidFill>
                  <a:srgbClr val="757575"/>
                </a:solidFill>
                <a:latin typeface="+mj-lt"/>
                <a:hlinkClick r:id="rId4"/>
              </a:rPr>
              <a:t>10.7554/eLife.62101</a:t>
            </a:r>
            <a:endParaRPr lang="de-DE" sz="1200">
              <a:latin typeface="+mj-lt"/>
            </a:endParaRPr>
          </a:p>
        </p:txBody>
      </p:sp>
    </p:spTree>
    <p:extLst>
      <p:ext uri="{BB962C8B-B14F-4D97-AF65-F5344CB8AC3E}">
        <p14:creationId xmlns:p14="http://schemas.microsoft.com/office/powerpoint/2010/main" val="4025938055"/>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071B7D8-E62F-430B-8A69-430F590711A2}"/>
              </a:ext>
            </a:extLst>
          </p:cNvPr>
          <p:cNvSpPr>
            <a:spLocks noGrp="1"/>
          </p:cNvSpPr>
          <p:nvPr>
            <p:ph type="title"/>
          </p:nvPr>
        </p:nvSpPr>
        <p:spPr/>
        <p:txBody>
          <a:bodyPr/>
          <a:lstStyle/>
          <a:p>
            <a:r>
              <a:rPr lang="de-DE" dirty="0" err="1"/>
              <a:t>Apply</a:t>
            </a:r>
            <a:r>
              <a:rPr lang="de-DE" dirty="0"/>
              <a:t> </a:t>
            </a:r>
            <a:r>
              <a:rPr lang="de-DE" dirty="0" err="1"/>
              <a:t>strategies</a:t>
            </a:r>
            <a:r>
              <a:rPr lang="de-DE" dirty="0"/>
              <a:t> </a:t>
            </a:r>
            <a:r>
              <a:rPr lang="de-DE" dirty="0" err="1"/>
              <a:t>to</a:t>
            </a:r>
            <a:r>
              <a:rPr lang="de-DE" dirty="0"/>
              <a:t> </a:t>
            </a:r>
            <a:r>
              <a:rPr lang="de-DE" dirty="0" err="1"/>
              <a:t>reduce</a:t>
            </a:r>
            <a:r>
              <a:rPr lang="de-DE" dirty="0"/>
              <a:t> </a:t>
            </a:r>
            <a:r>
              <a:rPr lang="de-DE" dirty="0" err="1"/>
              <a:t>bias</a:t>
            </a:r>
            <a:endParaRPr lang="de-DE" dirty="0"/>
          </a:p>
        </p:txBody>
      </p:sp>
      <p:sp>
        <p:nvSpPr>
          <p:cNvPr id="4" name="Inhaltsplatzhalter 3">
            <a:extLst>
              <a:ext uri="{FF2B5EF4-FFF2-40B4-BE49-F238E27FC236}">
                <a16:creationId xmlns:a16="http://schemas.microsoft.com/office/drawing/2014/main" id="{E3D303D7-B789-1C3B-C25A-0D0F22A404EF}"/>
              </a:ext>
            </a:extLst>
          </p:cNvPr>
          <p:cNvSpPr>
            <a:spLocks noGrp="1"/>
          </p:cNvSpPr>
          <p:nvPr>
            <p:ph idx="1"/>
          </p:nvPr>
        </p:nvSpPr>
        <p:spPr>
          <a:xfrm>
            <a:off x="539552" y="3938924"/>
            <a:ext cx="8064000" cy="2009884"/>
          </a:xfrm>
        </p:spPr>
        <p:txBody>
          <a:bodyPr/>
          <a:lstStyle/>
          <a:p>
            <a:r>
              <a:rPr lang="en-US">
                <a:solidFill>
                  <a:schemeClr val="tx2"/>
                </a:solidFill>
              </a:rPr>
              <a:t>Procedures</a:t>
            </a:r>
            <a:r>
              <a:rPr lang="en-US" b="0">
                <a:solidFill>
                  <a:schemeClr val="tx2"/>
                </a:solidFill>
              </a:rPr>
              <a:t> for randomization and blinding </a:t>
            </a:r>
            <a:r>
              <a:rPr lang="en-US">
                <a:solidFill>
                  <a:schemeClr val="tx2"/>
                </a:solidFill>
              </a:rPr>
              <a:t>should be stated </a:t>
            </a:r>
            <a:r>
              <a:rPr lang="en-US"/>
              <a:t>for all stages</a:t>
            </a:r>
          </a:p>
          <a:p>
            <a:r>
              <a:rPr lang="en-US" b="0">
                <a:solidFill>
                  <a:schemeClr val="tx2"/>
                </a:solidFill>
              </a:rPr>
              <a:t>Outcome relevant physiological parameters should be considered </a:t>
            </a:r>
            <a:r>
              <a:rPr lang="en-US" b="0">
                <a:solidFill>
                  <a:schemeClr val="tx2"/>
                </a:solidFill>
                <a:latin typeface="Fira Sans" panose="020B0503050000020004" pitchFamily="34" charset="0"/>
              </a:rPr>
              <a:t>→ </a:t>
            </a:r>
            <a:r>
              <a:rPr lang="en-US">
                <a:solidFill>
                  <a:schemeClr val="tx2"/>
                </a:solidFill>
                <a:latin typeface="Fira Sans" panose="020B0503050000020004" pitchFamily="34" charset="0"/>
              </a:rPr>
              <a:t>b</a:t>
            </a:r>
            <a:r>
              <a:rPr lang="en-US">
                <a:solidFill>
                  <a:schemeClr val="tx2"/>
                </a:solidFill>
              </a:rPr>
              <a:t>lock Randomization </a:t>
            </a:r>
          </a:p>
          <a:p>
            <a:r>
              <a:rPr lang="en-US" b="0">
                <a:solidFill>
                  <a:schemeClr val="tx2"/>
                </a:solidFill>
              </a:rPr>
              <a:t>Method/tool should be stated </a:t>
            </a:r>
            <a:r>
              <a:rPr lang="en-US" b="0">
                <a:solidFill>
                  <a:schemeClr val="tx2"/>
                </a:solidFill>
                <a:hlinkClick r:id="rId3"/>
              </a:rPr>
              <a:t>https://www.randomizer.org/</a:t>
            </a:r>
            <a:r>
              <a:rPr lang="en-US" b="0">
                <a:solidFill>
                  <a:schemeClr val="tx2"/>
                </a:solidFill>
              </a:rPr>
              <a:t> </a:t>
            </a:r>
          </a:p>
        </p:txBody>
      </p:sp>
      <p:sp>
        <p:nvSpPr>
          <p:cNvPr id="5" name="Datumsplatzhalter 4">
            <a:extLst>
              <a:ext uri="{FF2B5EF4-FFF2-40B4-BE49-F238E27FC236}">
                <a16:creationId xmlns:a16="http://schemas.microsoft.com/office/drawing/2014/main" id="{99DEC719-E616-4D7D-B39D-BC71D764056C}"/>
              </a:ext>
            </a:extLst>
          </p:cNvPr>
          <p:cNvSpPr>
            <a:spLocks noGrp="1"/>
          </p:cNvSpPr>
          <p:nvPr>
            <p:ph type="dt" sz="half" idx="10"/>
          </p:nvPr>
        </p:nvSpPr>
        <p:spPr/>
        <p:txBody>
          <a:bodyPr/>
          <a:lstStyle/>
          <a:p>
            <a:fld id="{9F2000C8-74CA-465C-9557-1007052404F0}" type="datetime1">
              <a:rPr lang="de-DE" smtClean="0"/>
              <a:t>19.08.2022</a:t>
            </a:fld>
            <a:endParaRPr lang="en-GB"/>
          </a:p>
        </p:txBody>
      </p:sp>
      <p:sp>
        <p:nvSpPr>
          <p:cNvPr id="7" name="Foliennummernplatzhalter 6">
            <a:extLst>
              <a:ext uri="{FF2B5EF4-FFF2-40B4-BE49-F238E27FC236}">
                <a16:creationId xmlns:a16="http://schemas.microsoft.com/office/drawing/2014/main" id="{6C35735F-53CF-48A0-8278-75BAC322F1CC}"/>
              </a:ext>
            </a:extLst>
          </p:cNvPr>
          <p:cNvSpPr>
            <a:spLocks noGrp="1"/>
          </p:cNvSpPr>
          <p:nvPr>
            <p:ph type="sldNum" sz="quarter" idx="12"/>
          </p:nvPr>
        </p:nvSpPr>
        <p:spPr/>
        <p:txBody>
          <a:bodyPr/>
          <a:lstStyle/>
          <a:p>
            <a:fld id="{0C03F2F4-3D73-4946-89C6-7727ECB7DC00}" type="slidenum">
              <a:rPr lang="en-GB" smtClean="0"/>
              <a:pPr/>
              <a:t>7</a:t>
            </a:fld>
            <a:endParaRPr lang="en-GB"/>
          </a:p>
        </p:txBody>
      </p:sp>
      <p:sp>
        <p:nvSpPr>
          <p:cNvPr id="14" name="Textfeld 13">
            <a:extLst>
              <a:ext uri="{FF2B5EF4-FFF2-40B4-BE49-F238E27FC236}">
                <a16:creationId xmlns:a16="http://schemas.microsoft.com/office/drawing/2014/main" id="{71CF0A26-A60D-45A4-A2AA-693B4966B1AB}"/>
              </a:ext>
            </a:extLst>
          </p:cNvPr>
          <p:cNvSpPr txBox="1"/>
          <p:nvPr/>
        </p:nvSpPr>
        <p:spPr>
          <a:xfrm>
            <a:off x="1673746" y="6343911"/>
            <a:ext cx="5706566" cy="400110"/>
          </a:xfrm>
          <a:prstGeom prst="rect">
            <a:avLst/>
          </a:prstGeom>
          <a:noFill/>
        </p:spPr>
        <p:txBody>
          <a:bodyPr wrap="square" rtlCol="0">
            <a:spAutoFit/>
          </a:bodyPr>
          <a:lstStyle/>
          <a:p>
            <a:r>
              <a:rPr lang="de-DE" sz="1000"/>
              <a:t>Experimental Design </a:t>
            </a:r>
            <a:r>
              <a:rPr lang="de-DE" sz="1000" err="1"/>
              <a:t>for</a:t>
            </a:r>
            <a:r>
              <a:rPr lang="de-DE" sz="1000"/>
              <a:t> Laboratory </a:t>
            </a:r>
            <a:r>
              <a:rPr lang="de-DE" sz="1000" err="1"/>
              <a:t>Biologists</a:t>
            </a:r>
            <a:r>
              <a:rPr lang="de-DE" sz="1000"/>
              <a:t> </a:t>
            </a:r>
            <a:r>
              <a:rPr lang="de-DE" sz="1000" err="1"/>
              <a:t>by</a:t>
            </a:r>
            <a:r>
              <a:rPr lang="de-DE" sz="1000"/>
              <a:t> Stanley Lazic, 2016 </a:t>
            </a:r>
            <a:r>
              <a:rPr lang="de-DE" sz="1000">
                <a:hlinkClick r:id="rId4"/>
              </a:rPr>
              <a:t>https://doi.org/10.1017/9781139696647</a:t>
            </a:r>
            <a:endParaRPr lang="de-DE" sz="1000"/>
          </a:p>
        </p:txBody>
      </p:sp>
      <p:pic>
        <p:nvPicPr>
          <p:cNvPr id="3074" name="Picture 2">
            <a:extLst>
              <a:ext uri="{FF2B5EF4-FFF2-40B4-BE49-F238E27FC236}">
                <a16:creationId xmlns:a16="http://schemas.microsoft.com/office/drawing/2014/main" id="{7152C24F-206E-636E-CD7E-BA4E294CAC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326" t="5856" r="4326" b="7501"/>
          <a:stretch/>
        </p:blipFill>
        <p:spPr bwMode="auto">
          <a:xfrm>
            <a:off x="66511" y="1700808"/>
            <a:ext cx="9010978" cy="196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24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071B7D8-E62F-430B-8A69-430F590711A2}"/>
              </a:ext>
            </a:extLst>
          </p:cNvPr>
          <p:cNvSpPr>
            <a:spLocks noGrp="1"/>
          </p:cNvSpPr>
          <p:nvPr>
            <p:ph type="title"/>
          </p:nvPr>
        </p:nvSpPr>
        <p:spPr/>
        <p:txBody>
          <a:bodyPr/>
          <a:lstStyle/>
          <a:p>
            <a:r>
              <a:rPr lang="en-US"/>
              <a:t>Reduce risk of bias to a minimum –</a:t>
            </a:r>
            <a:r>
              <a:rPr lang="en-US">
                <a:hlinkClick r:id="rId3"/>
              </a:rPr>
              <a:t>Preregistration</a:t>
            </a:r>
            <a:r>
              <a:rPr lang="en-US"/>
              <a:t> </a:t>
            </a:r>
          </a:p>
        </p:txBody>
      </p:sp>
      <p:sp>
        <p:nvSpPr>
          <p:cNvPr id="9" name="Inhaltsplatzhalter 8">
            <a:extLst>
              <a:ext uri="{FF2B5EF4-FFF2-40B4-BE49-F238E27FC236}">
                <a16:creationId xmlns:a16="http://schemas.microsoft.com/office/drawing/2014/main" id="{31BB9CD1-5722-F43E-0886-74C980678085}"/>
              </a:ext>
            </a:extLst>
          </p:cNvPr>
          <p:cNvSpPr>
            <a:spLocks noGrp="1"/>
          </p:cNvSpPr>
          <p:nvPr>
            <p:ph idx="1"/>
          </p:nvPr>
        </p:nvSpPr>
        <p:spPr>
          <a:xfrm>
            <a:off x="539552" y="1700808"/>
            <a:ext cx="8064000" cy="2016224"/>
          </a:xfrm>
        </p:spPr>
        <p:txBody>
          <a:bodyPr/>
          <a:lstStyle/>
          <a:p>
            <a:r>
              <a:rPr lang="en-US" dirty="0"/>
              <a:t>A priori definition of: </a:t>
            </a:r>
          </a:p>
          <a:p>
            <a:pPr marL="576900" lvl="2" indent="-342900"/>
            <a:r>
              <a:rPr lang="en-US" b="1" dirty="0"/>
              <a:t>Inclusion/exclusion criteria</a:t>
            </a:r>
          </a:p>
          <a:p>
            <a:pPr marL="936900" lvl="3" indent="-342900"/>
            <a:r>
              <a:rPr lang="en-US" dirty="0"/>
              <a:t>animal welfare considerations, animal model and data </a:t>
            </a:r>
          </a:p>
          <a:p>
            <a:pPr marL="936900" lvl="3" indent="-342900"/>
            <a:r>
              <a:rPr lang="en-US" dirty="0"/>
              <a:t>outliers should be defined across all groups and not only for a specific treatment group</a:t>
            </a:r>
          </a:p>
        </p:txBody>
      </p:sp>
      <p:sp>
        <p:nvSpPr>
          <p:cNvPr id="5" name="Datumsplatzhalter 4">
            <a:extLst>
              <a:ext uri="{FF2B5EF4-FFF2-40B4-BE49-F238E27FC236}">
                <a16:creationId xmlns:a16="http://schemas.microsoft.com/office/drawing/2014/main" id="{99DEC719-E616-4D7D-B39D-BC71D764056C}"/>
              </a:ext>
            </a:extLst>
          </p:cNvPr>
          <p:cNvSpPr>
            <a:spLocks noGrp="1"/>
          </p:cNvSpPr>
          <p:nvPr>
            <p:ph type="dt" sz="half" idx="10"/>
          </p:nvPr>
        </p:nvSpPr>
        <p:spPr/>
        <p:txBody>
          <a:bodyPr/>
          <a:lstStyle/>
          <a:p>
            <a:fld id="{9F2000C8-74CA-465C-9557-1007052404F0}" type="datetime1">
              <a:rPr lang="de-DE" smtClean="0"/>
              <a:t>19.08.2022</a:t>
            </a:fld>
            <a:endParaRPr lang="en-GB"/>
          </a:p>
        </p:txBody>
      </p:sp>
      <p:sp>
        <p:nvSpPr>
          <p:cNvPr id="7" name="Foliennummernplatzhalter 6">
            <a:extLst>
              <a:ext uri="{FF2B5EF4-FFF2-40B4-BE49-F238E27FC236}">
                <a16:creationId xmlns:a16="http://schemas.microsoft.com/office/drawing/2014/main" id="{6C35735F-53CF-48A0-8278-75BAC322F1CC}"/>
              </a:ext>
            </a:extLst>
          </p:cNvPr>
          <p:cNvSpPr>
            <a:spLocks noGrp="1"/>
          </p:cNvSpPr>
          <p:nvPr>
            <p:ph type="sldNum" sz="quarter" idx="12"/>
          </p:nvPr>
        </p:nvSpPr>
        <p:spPr/>
        <p:txBody>
          <a:bodyPr/>
          <a:lstStyle/>
          <a:p>
            <a:fld id="{0C03F2F4-3D73-4946-89C6-7727ECB7DC00}" type="slidenum">
              <a:rPr lang="en-GB" smtClean="0"/>
              <a:pPr/>
              <a:t>8</a:t>
            </a:fld>
            <a:endParaRPr lang="en-GB"/>
          </a:p>
        </p:txBody>
      </p:sp>
      <p:sp>
        <p:nvSpPr>
          <p:cNvPr id="14" name="Textfeld 13">
            <a:extLst>
              <a:ext uri="{FF2B5EF4-FFF2-40B4-BE49-F238E27FC236}">
                <a16:creationId xmlns:a16="http://schemas.microsoft.com/office/drawing/2014/main" id="{71CF0A26-A60D-45A4-A2AA-693B4966B1AB}"/>
              </a:ext>
            </a:extLst>
          </p:cNvPr>
          <p:cNvSpPr txBox="1"/>
          <p:nvPr/>
        </p:nvSpPr>
        <p:spPr>
          <a:xfrm>
            <a:off x="1673746" y="6343911"/>
            <a:ext cx="5706566" cy="400110"/>
          </a:xfrm>
          <a:prstGeom prst="rect">
            <a:avLst/>
          </a:prstGeom>
          <a:noFill/>
        </p:spPr>
        <p:txBody>
          <a:bodyPr wrap="square" rtlCol="0">
            <a:spAutoFit/>
          </a:bodyPr>
          <a:lstStyle/>
          <a:p>
            <a:r>
              <a:rPr lang="de-DE" sz="1000"/>
              <a:t>Experimental Design </a:t>
            </a:r>
            <a:r>
              <a:rPr lang="de-DE" sz="1000" err="1"/>
              <a:t>for</a:t>
            </a:r>
            <a:r>
              <a:rPr lang="de-DE" sz="1000"/>
              <a:t> Laboratory </a:t>
            </a:r>
            <a:r>
              <a:rPr lang="de-DE" sz="1000" err="1"/>
              <a:t>Biologists</a:t>
            </a:r>
            <a:r>
              <a:rPr lang="de-DE" sz="1000"/>
              <a:t> </a:t>
            </a:r>
            <a:r>
              <a:rPr lang="de-DE" sz="1000" err="1"/>
              <a:t>by</a:t>
            </a:r>
            <a:r>
              <a:rPr lang="de-DE" sz="1000"/>
              <a:t> Stanley Lazic, 2016 </a:t>
            </a:r>
            <a:r>
              <a:rPr lang="de-DE" sz="1000">
                <a:hlinkClick r:id="rId4"/>
              </a:rPr>
              <a:t>https://doi.org/10.1017/9781139696647</a:t>
            </a:r>
            <a:endParaRPr lang="de-DE" sz="1000"/>
          </a:p>
        </p:txBody>
      </p:sp>
      <p:pic>
        <p:nvPicPr>
          <p:cNvPr id="15" name="Picture 2">
            <a:extLst>
              <a:ext uri="{FF2B5EF4-FFF2-40B4-BE49-F238E27FC236}">
                <a16:creationId xmlns:a16="http://schemas.microsoft.com/office/drawing/2014/main" id="{5A23A027-229D-CDD2-7AC6-42A5E661F8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746" y="3642904"/>
            <a:ext cx="4071170" cy="2717360"/>
          </a:xfrm>
          <a:prstGeom prst="rect">
            <a:avLst/>
          </a:prstGeom>
          <a:noFill/>
          <a:extLst>
            <a:ext uri="{909E8E84-426E-40DD-AFC4-6F175D3DCCD1}">
              <a14:hiddenFill xmlns:a14="http://schemas.microsoft.com/office/drawing/2010/main">
                <a:solidFill>
                  <a:srgbClr val="FFFFFF"/>
                </a:solidFill>
              </a14:hiddenFill>
            </a:ext>
          </a:extLst>
        </p:spPr>
      </p:pic>
      <p:sp>
        <p:nvSpPr>
          <p:cNvPr id="18" name="Textfeld 17">
            <a:extLst>
              <a:ext uri="{FF2B5EF4-FFF2-40B4-BE49-F238E27FC236}">
                <a16:creationId xmlns:a16="http://schemas.microsoft.com/office/drawing/2014/main" id="{B0394142-12AB-F121-4BF5-39C6B1CF8887}"/>
              </a:ext>
            </a:extLst>
          </p:cNvPr>
          <p:cNvSpPr txBox="1"/>
          <p:nvPr/>
        </p:nvSpPr>
        <p:spPr>
          <a:xfrm>
            <a:off x="539552" y="4011185"/>
            <a:ext cx="4071170" cy="1980799"/>
          </a:xfrm>
          <a:prstGeom prst="rect">
            <a:avLst/>
          </a:prstGeom>
          <a:noFill/>
        </p:spPr>
        <p:txBody>
          <a:bodyPr wrap="square">
            <a:spAutoFit/>
          </a:bodyPr>
          <a:lstStyle/>
          <a:p>
            <a:pPr marL="576900" marR="0" lvl="2" indent="-342900" algn="l" defTabSz="685800" rtl="0" eaLnBrk="1" fontAlgn="auto" latinLnBrk="0" hangingPunct="1">
              <a:lnSpc>
                <a:spcPct val="114000"/>
              </a:lnSpc>
              <a:spcBef>
                <a:spcPts val="600"/>
              </a:spcBef>
              <a:spcAft>
                <a:spcPts val="0"/>
              </a:spcAft>
              <a:buClr>
                <a:srgbClr val="C12075"/>
              </a:buClr>
              <a:buSzTx/>
              <a:buFont typeface="Arial" panose="020B0604020202020204" pitchFamily="34" charset="0"/>
              <a:buChar char="•"/>
              <a:tabLst/>
              <a:defRPr/>
            </a:pPr>
            <a:r>
              <a:rPr kumimoji="0" lang="en-US" sz="2000" b="1" i="0" u="none" strike="noStrike" kern="1200" cap="none" spc="0" normalizeH="0" baseline="0" noProof="0">
                <a:ln>
                  <a:noFill/>
                </a:ln>
                <a:solidFill>
                  <a:srgbClr val="4C626C"/>
                </a:solidFill>
                <a:effectLst/>
                <a:uLnTx/>
                <a:uFillTx/>
                <a:latin typeface="Fira Sans"/>
                <a:ea typeface="+mn-ea"/>
                <a:cs typeface="+mn-cs"/>
              </a:rPr>
              <a:t>Primary outcome measure(s) </a:t>
            </a:r>
            <a:r>
              <a:rPr kumimoji="0" lang="en-US" sz="2000" b="0" i="0" u="none" strike="noStrike" kern="1200" cap="none" spc="0" normalizeH="0" baseline="0" noProof="0">
                <a:ln>
                  <a:noFill/>
                </a:ln>
                <a:solidFill>
                  <a:srgbClr val="4C626C"/>
                </a:solidFill>
                <a:effectLst/>
                <a:uLnTx/>
                <a:uFillTx/>
                <a:latin typeface="Fira Sans"/>
                <a:ea typeface="+mn-ea"/>
                <a:cs typeface="+mn-cs"/>
              </a:rPr>
              <a:t>(used for sample size calculation)</a:t>
            </a:r>
          </a:p>
          <a:p>
            <a:pPr marL="576900" marR="0" lvl="2" indent="-342900" algn="l" defTabSz="685800" rtl="0" eaLnBrk="1" fontAlgn="auto" latinLnBrk="0" hangingPunct="1">
              <a:lnSpc>
                <a:spcPct val="114000"/>
              </a:lnSpc>
              <a:spcBef>
                <a:spcPts val="600"/>
              </a:spcBef>
              <a:spcAft>
                <a:spcPts val="0"/>
              </a:spcAft>
              <a:buClr>
                <a:srgbClr val="C12075"/>
              </a:buClr>
              <a:buSzTx/>
              <a:buFont typeface="Arial" panose="020B0604020202020204" pitchFamily="34" charset="0"/>
              <a:buChar char="•"/>
              <a:tabLst/>
              <a:defRPr/>
            </a:pPr>
            <a:r>
              <a:rPr kumimoji="0" lang="en-US" sz="2000" b="1" i="0" u="none" strike="noStrike" kern="1200" cap="none" spc="0" normalizeH="0" baseline="0" noProof="0">
                <a:ln>
                  <a:noFill/>
                </a:ln>
                <a:solidFill>
                  <a:srgbClr val="4C626C"/>
                </a:solidFill>
                <a:effectLst/>
                <a:uLnTx/>
                <a:uFillTx/>
                <a:latin typeface="Fira Sans"/>
                <a:ea typeface="+mn-ea"/>
                <a:cs typeface="+mn-cs"/>
              </a:rPr>
              <a:t>Statistics</a:t>
            </a:r>
            <a:r>
              <a:rPr kumimoji="0" lang="en-US" sz="2000" b="0" i="0" u="none" strike="noStrike" kern="1200" cap="none" spc="0" normalizeH="0" baseline="0" noProof="0">
                <a:ln>
                  <a:noFill/>
                </a:ln>
                <a:solidFill>
                  <a:srgbClr val="4C626C"/>
                </a:solidFill>
                <a:effectLst/>
                <a:uLnTx/>
                <a:uFillTx/>
                <a:latin typeface="Fira Sans"/>
                <a:ea typeface="+mn-ea"/>
                <a:cs typeface="+mn-cs"/>
              </a:rPr>
              <a:t> </a:t>
            </a:r>
          </a:p>
          <a:p>
            <a:pPr marL="576900" marR="0" lvl="2" indent="-342900" algn="l" defTabSz="685800" rtl="0" eaLnBrk="1" fontAlgn="auto" latinLnBrk="0" hangingPunct="1">
              <a:lnSpc>
                <a:spcPct val="114000"/>
              </a:lnSpc>
              <a:spcBef>
                <a:spcPts val="600"/>
              </a:spcBef>
              <a:spcAft>
                <a:spcPts val="0"/>
              </a:spcAft>
              <a:buClr>
                <a:srgbClr val="C12075"/>
              </a:buClr>
              <a:buSzTx/>
              <a:buFont typeface="Arial" panose="020B0604020202020204" pitchFamily="34" charset="0"/>
              <a:buChar char="•"/>
              <a:tabLst/>
              <a:defRPr/>
            </a:pPr>
            <a:r>
              <a:rPr kumimoji="0" lang="en-US" sz="2000" b="1" i="0" u="none" strike="noStrike" kern="1200" cap="none" spc="0" normalizeH="0" baseline="0" noProof="0">
                <a:ln>
                  <a:noFill/>
                </a:ln>
                <a:solidFill>
                  <a:srgbClr val="4C626C"/>
                </a:solidFill>
                <a:effectLst/>
                <a:uLnTx/>
                <a:uFillTx/>
                <a:latin typeface="Fira Sans"/>
                <a:ea typeface="+mn-ea"/>
                <a:cs typeface="+mn-cs"/>
              </a:rPr>
              <a:t>Experimental unit</a:t>
            </a:r>
          </a:p>
        </p:txBody>
      </p:sp>
    </p:spTree>
    <p:extLst>
      <p:ext uri="{BB962C8B-B14F-4D97-AF65-F5344CB8AC3E}">
        <p14:creationId xmlns:p14="http://schemas.microsoft.com/office/powerpoint/2010/main" val="2273338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B0A3B9-48C3-BD65-833E-3AB4591611A7}"/>
              </a:ext>
            </a:extLst>
          </p:cNvPr>
          <p:cNvSpPr>
            <a:spLocks noGrp="1"/>
          </p:cNvSpPr>
          <p:nvPr>
            <p:ph type="title"/>
          </p:nvPr>
        </p:nvSpPr>
        <p:spPr/>
        <p:txBody>
          <a:bodyPr/>
          <a:lstStyle/>
          <a:p>
            <a:r>
              <a:rPr lang="en-US"/>
              <a:t>Quality control/ assurance</a:t>
            </a:r>
          </a:p>
        </p:txBody>
      </p:sp>
      <p:sp>
        <p:nvSpPr>
          <p:cNvPr id="9" name="Inhaltsplatzhalter 8">
            <a:extLst>
              <a:ext uri="{FF2B5EF4-FFF2-40B4-BE49-F238E27FC236}">
                <a16:creationId xmlns:a16="http://schemas.microsoft.com/office/drawing/2014/main" id="{AB2D0A36-3C59-CF4C-7C50-FD24BE11CE40}"/>
              </a:ext>
            </a:extLst>
          </p:cNvPr>
          <p:cNvSpPr>
            <a:spLocks noGrp="1"/>
          </p:cNvSpPr>
          <p:nvPr>
            <p:ph idx="1"/>
          </p:nvPr>
        </p:nvSpPr>
        <p:spPr/>
        <p:txBody>
          <a:bodyPr/>
          <a:lstStyle/>
          <a:p>
            <a:r>
              <a:rPr lang="en-US"/>
              <a:t>Assure the quality </a:t>
            </a:r>
            <a:r>
              <a:rPr lang="en-US">
                <a:solidFill>
                  <a:schemeClr val="tx1"/>
                </a:solidFill>
              </a:rPr>
              <a:t>of </a:t>
            </a:r>
          </a:p>
          <a:p>
            <a:pPr marL="576900" lvl="2" indent="-342900"/>
            <a:r>
              <a:rPr lang="en-US">
                <a:solidFill>
                  <a:schemeClr val="tx1"/>
                </a:solidFill>
              </a:rPr>
              <a:t>medicinal product(s)</a:t>
            </a:r>
          </a:p>
          <a:p>
            <a:pPr marL="576900" lvl="2" indent="-342900"/>
            <a:r>
              <a:rPr lang="en-US">
                <a:solidFill>
                  <a:schemeClr val="tx1"/>
                </a:solidFill>
              </a:rPr>
              <a:t>cells</a:t>
            </a:r>
          </a:p>
          <a:p>
            <a:pPr marL="576900" lvl="2" indent="-342900"/>
            <a:r>
              <a:rPr lang="en-US">
                <a:solidFill>
                  <a:schemeClr val="tx1"/>
                </a:solidFill>
              </a:rPr>
              <a:t>animal model</a:t>
            </a:r>
          </a:p>
          <a:p>
            <a:pPr marL="576900" lvl="2" indent="-342900"/>
            <a:r>
              <a:rPr lang="en-US">
                <a:solidFill>
                  <a:schemeClr val="tx1"/>
                </a:solidFill>
              </a:rPr>
              <a:t>Phenotypes/ genotypes </a:t>
            </a:r>
          </a:p>
          <a:p>
            <a:endParaRPr lang="en-US">
              <a:solidFill>
                <a:schemeClr val="tx1"/>
              </a:solidFill>
            </a:endParaRPr>
          </a:p>
          <a:p>
            <a:r>
              <a:rPr lang="en-US">
                <a:solidFill>
                  <a:schemeClr val="tx1"/>
                </a:solidFill>
              </a:rPr>
              <a:t>Consider strategies for </a:t>
            </a:r>
            <a:r>
              <a:rPr lang="en-US"/>
              <a:t>harmonization and trainings </a:t>
            </a:r>
            <a:r>
              <a:rPr lang="en-US">
                <a:solidFill>
                  <a:schemeClr val="tx1"/>
                </a:solidFill>
              </a:rPr>
              <a:t>between different labs</a:t>
            </a:r>
          </a:p>
          <a:p>
            <a:r>
              <a:rPr lang="en-US">
                <a:solidFill>
                  <a:schemeClr val="tx1"/>
                </a:solidFill>
              </a:rPr>
              <a:t>Consider audits as a communication tool </a:t>
            </a:r>
          </a:p>
        </p:txBody>
      </p:sp>
      <p:sp>
        <p:nvSpPr>
          <p:cNvPr id="4" name="Datumsplatzhalter 3">
            <a:extLst>
              <a:ext uri="{FF2B5EF4-FFF2-40B4-BE49-F238E27FC236}">
                <a16:creationId xmlns:a16="http://schemas.microsoft.com/office/drawing/2014/main" id="{CD7BED13-A9BE-951F-2E7B-15BFAD36D53C}"/>
              </a:ext>
            </a:extLst>
          </p:cNvPr>
          <p:cNvSpPr>
            <a:spLocks noGrp="1"/>
          </p:cNvSpPr>
          <p:nvPr>
            <p:ph type="dt" sz="half" idx="10"/>
          </p:nvPr>
        </p:nvSpPr>
        <p:spPr/>
        <p:txBody>
          <a:bodyPr/>
          <a:lstStyle/>
          <a:p>
            <a:fld id="{27A21AFF-057E-466F-9447-D0F115EEDBDF}" type="datetime1">
              <a:rPr lang="de-DE" smtClean="0"/>
              <a:t>19.08.2022</a:t>
            </a:fld>
            <a:endParaRPr lang="en-GB"/>
          </a:p>
        </p:txBody>
      </p:sp>
      <p:sp>
        <p:nvSpPr>
          <p:cNvPr id="8" name="Fußzeilenplatzhalter 4">
            <a:extLst>
              <a:ext uri="{FF2B5EF4-FFF2-40B4-BE49-F238E27FC236}">
                <a16:creationId xmlns:a16="http://schemas.microsoft.com/office/drawing/2014/main" id="{9A0A3A80-497F-7D9F-C7E6-EA0EED63B60D}"/>
              </a:ext>
            </a:extLst>
          </p:cNvPr>
          <p:cNvSpPr>
            <a:spLocks noGrp="1"/>
          </p:cNvSpPr>
          <p:nvPr>
            <p:ph type="ftr" sz="quarter" idx="11"/>
          </p:nvPr>
        </p:nvSpPr>
        <p:spPr/>
        <p:txBody>
          <a:bodyPr/>
          <a:lstStyle/>
          <a:p>
            <a:pPr defTabSz="4280162">
              <a:lnSpc>
                <a:spcPct val="90000"/>
              </a:lnSpc>
            </a:pPr>
            <a:r>
              <a:rPr lang="en-US" sz="900" b="1">
                <a:solidFill>
                  <a:schemeClr val="tx1"/>
                </a:solidFill>
              </a:rPr>
              <a:t>Contact </a:t>
            </a:r>
            <a:r>
              <a:rPr lang="en-US" sz="900" b="1">
                <a:solidFill>
                  <a:schemeClr val="tx1"/>
                </a:solidFill>
                <a:hlinkClick r:id="rId3"/>
              </a:rPr>
              <a:t>decide@charite.de</a:t>
            </a:r>
            <a:r>
              <a:rPr lang="en-US" sz="900" b="1">
                <a:solidFill>
                  <a:schemeClr val="tx1"/>
                </a:solidFill>
              </a:rPr>
              <a:t>  </a:t>
            </a:r>
          </a:p>
        </p:txBody>
      </p:sp>
      <p:sp>
        <p:nvSpPr>
          <p:cNvPr id="6" name="Foliennummernplatzhalter 5">
            <a:extLst>
              <a:ext uri="{FF2B5EF4-FFF2-40B4-BE49-F238E27FC236}">
                <a16:creationId xmlns:a16="http://schemas.microsoft.com/office/drawing/2014/main" id="{2B683FE4-E3EF-CFD0-E41D-947AF85C679A}"/>
              </a:ext>
            </a:extLst>
          </p:cNvPr>
          <p:cNvSpPr>
            <a:spLocks noGrp="1"/>
          </p:cNvSpPr>
          <p:nvPr>
            <p:ph type="sldNum" sz="quarter" idx="12"/>
          </p:nvPr>
        </p:nvSpPr>
        <p:spPr/>
        <p:txBody>
          <a:bodyPr/>
          <a:lstStyle/>
          <a:p>
            <a:fld id="{0C03F2F4-3D73-4946-89C6-7727ECB7DC00}" type="slidenum">
              <a:rPr lang="en-GB" smtClean="0"/>
              <a:pPr/>
              <a:t>9</a:t>
            </a:fld>
            <a:endParaRPr lang="en-GB"/>
          </a:p>
        </p:txBody>
      </p:sp>
    </p:spTree>
    <p:extLst>
      <p:ext uri="{BB962C8B-B14F-4D97-AF65-F5344CB8AC3E}">
        <p14:creationId xmlns:p14="http://schemas.microsoft.com/office/powerpoint/2010/main" val="44164083"/>
      </p:ext>
    </p:extLst>
  </p:cSld>
  <p:clrMapOvr>
    <a:masterClrMapping/>
  </p:clrMapOvr>
  <p:transition spd="slow"/>
</p:sld>
</file>

<file path=ppt/theme/theme1.xml><?xml version="1.0" encoding="utf-8"?>
<a:theme xmlns:a="http://schemas.openxmlformats.org/drawingml/2006/main" name="Office">
  <a:themeElements>
    <a:clrScheme name="BIH - Colors">
      <a:dk1>
        <a:srgbClr val="4C626C"/>
      </a:dk1>
      <a:lt1>
        <a:srgbClr val="FFFFFF"/>
      </a:lt1>
      <a:dk2>
        <a:srgbClr val="4C626C"/>
      </a:dk2>
      <a:lt2>
        <a:srgbClr val="FFFFFF"/>
      </a:lt2>
      <a:accent1>
        <a:srgbClr val="70ACC0"/>
      </a:accent1>
      <a:accent2>
        <a:srgbClr val="C12075"/>
      </a:accent2>
      <a:accent3>
        <a:srgbClr val="003754"/>
      </a:accent3>
      <a:accent4>
        <a:srgbClr val="723C5D"/>
      </a:accent4>
      <a:accent5>
        <a:srgbClr val="9D9D9D"/>
      </a:accent5>
      <a:accent6>
        <a:srgbClr val="BE9E7C"/>
      </a:accent6>
      <a:hlink>
        <a:srgbClr val="C12075"/>
      </a:hlink>
      <a:folHlink>
        <a:srgbClr val="723C5D"/>
      </a:folHlink>
    </a:clrScheme>
    <a:fontScheme name="BIH - Fira Sans">
      <a:majorFont>
        <a:latin typeface="Fira Sans"/>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H_4x3_QUEST_002-000-002.potx" id="{651C5704-F1EA-4B3C-8C3A-D8093B045C3A}" vid="{4A8591B6-7D97-45B5-BCC0-F3739643118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323ABD87101F4CB1F3091F58C67F01" ma:contentTypeVersion="16" ma:contentTypeDescription="Create a new document." ma:contentTypeScope="" ma:versionID="a234c47d1bca6374dba5920ceb092281">
  <xsd:schema xmlns:xsd="http://www.w3.org/2001/XMLSchema" xmlns:xs="http://www.w3.org/2001/XMLSchema" xmlns:p="http://schemas.microsoft.com/office/2006/metadata/properties" xmlns:ns2="03b4f9eb-c44f-4826-ac91-4a03af308b44" xmlns:ns3="7b1f077e-960a-432d-b159-771322ceae71" targetNamespace="http://schemas.microsoft.com/office/2006/metadata/properties" ma:root="true" ma:fieldsID="c4ff15e2d651c1c6179fa5c926e9a546" ns2:_="" ns3:_="">
    <xsd:import namespace="03b4f9eb-c44f-4826-ac91-4a03af308b44"/>
    <xsd:import namespace="7b1f077e-960a-432d-b159-771322ceae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4f9eb-c44f-4826-ac91-4a03af308b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375ea7b-1eef-4e91-915e-32e4cb5a9c34" ma:termSetId="09814cd3-568e-fe90-9814-8d621ff8fb84" ma:anchorId="fba54fb3-c3e1-fe81-a776-ca4b69148c4d" ma:open="true" ma:isKeyword="false">
      <xsd:complexType>
        <xsd:sequence>
          <xsd:element ref="pc:Terms" minOccurs="0" maxOccurs="1"/>
        </xsd:sequence>
      </xsd:complexType>
    </xsd:element>
    <xsd:element name="Link" ma:index="23" nillable="true" ma:displayName="Link "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b1f077e-960a-432d-b159-771322ceae7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4e6e762-1c4a-4231-8f1d-527ab21190a5}" ma:internalName="TaxCatchAll" ma:showField="CatchAllData" ma:web="7b1f077e-960a-432d-b159-771322ceae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3b4f9eb-c44f-4826-ac91-4a03af308b44">
      <Terms xmlns="http://schemas.microsoft.com/office/infopath/2007/PartnerControls"/>
    </lcf76f155ced4ddcb4097134ff3c332f>
    <TaxCatchAll xmlns="7b1f077e-960a-432d-b159-771322ceae71" xsi:nil="true"/>
    <Link xmlns="03b4f9eb-c44f-4826-ac91-4a03af308b44">
      <Url xsi:nil="true"/>
      <Description xsi:nil="true"/>
    </Link>
  </documentManagement>
</p:properties>
</file>

<file path=customXml/itemProps1.xml><?xml version="1.0" encoding="utf-8"?>
<ds:datastoreItem xmlns:ds="http://schemas.openxmlformats.org/officeDocument/2006/customXml" ds:itemID="{1569D2FD-E581-43A6-822B-132CC4CD0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b4f9eb-c44f-4826-ac91-4a03af308b44"/>
    <ds:schemaRef ds:uri="7b1f077e-960a-432d-b159-771322ceae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E823AC1-F408-4D4B-88A5-75A29233288A}">
  <ds:schemaRefs>
    <ds:schemaRef ds:uri="http://schemas.microsoft.com/sharepoint/v3/contenttype/forms"/>
  </ds:schemaRefs>
</ds:datastoreItem>
</file>

<file path=customXml/itemProps3.xml><?xml version="1.0" encoding="utf-8"?>
<ds:datastoreItem xmlns:ds="http://schemas.openxmlformats.org/officeDocument/2006/customXml" ds:itemID="{EBC6CCD8-9D68-4E36-8F6E-08F2A0F45965}">
  <ds:schemaRefs>
    <ds:schemaRef ds:uri="http://schemas.microsoft.com/office/2006/documentManagement/types"/>
    <ds:schemaRef ds:uri="http://purl.org/dc/elements/1.1/"/>
    <ds:schemaRef ds:uri="http://purl.org/dc/terms/"/>
    <ds:schemaRef ds:uri="http://purl.org/dc/dcmitype/"/>
    <ds:schemaRef ds:uri="7b1f077e-960a-432d-b159-771322ceae71"/>
    <ds:schemaRef ds:uri="http://schemas.openxmlformats.org/package/2006/metadata/core-properties"/>
    <ds:schemaRef ds:uri="http://www.w3.org/XML/1998/namespace"/>
    <ds:schemaRef ds:uri="http://schemas.microsoft.com/office/infopath/2007/PartnerControls"/>
    <ds:schemaRef ds:uri="03b4f9eb-c44f-4826-ac91-4a03af308b4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BIH_4x3_QUEST</Template>
  <TotalTime>0</TotalTime>
  <Words>1357</Words>
  <Application>Microsoft Office PowerPoint</Application>
  <PresentationFormat>Bildschirmpräsentation (4:3)</PresentationFormat>
  <Paragraphs>189</Paragraphs>
  <Slides>18</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18</vt:i4>
      </vt:variant>
    </vt:vector>
  </HeadingPairs>
  <TitlesOfParts>
    <vt:vector size="24" baseType="lpstr">
      <vt:lpstr>Yu Gothic Light</vt:lpstr>
      <vt:lpstr>Yu Mincho</vt:lpstr>
      <vt:lpstr>Arial</vt:lpstr>
      <vt:lpstr>Calibri</vt:lpstr>
      <vt:lpstr>Fira Sans</vt:lpstr>
      <vt:lpstr>Office</vt:lpstr>
      <vt:lpstr>Navigating preclinical confirmatory multicenter trials   </vt:lpstr>
      <vt:lpstr>Reproducibility and the challenge of translation </vt:lpstr>
      <vt:lpstr>2018/19 pioneering BMBF Call:  Confirmatory Preclinical Studies and Systematic Reviews</vt:lpstr>
      <vt:lpstr>What have we learnt so far?    Confirmation when and how…</vt:lpstr>
      <vt:lpstr>Minimum requirements before starting a confirmatory study</vt:lpstr>
      <vt:lpstr>Generated evidence should be strengthened along the preclinical research trajectory</vt:lpstr>
      <vt:lpstr>Apply strategies to reduce bias</vt:lpstr>
      <vt:lpstr>Reduce risk of bias to a minimum –Preregistration </vt:lpstr>
      <vt:lpstr>Quality control/ assurance</vt:lpstr>
      <vt:lpstr>Confirmatory studies do not need to be exact replications </vt:lpstr>
      <vt:lpstr>Systematic heterogenization – external validity</vt:lpstr>
      <vt:lpstr>Control groups and animal model –translational validity</vt:lpstr>
      <vt:lpstr>Statistical analysis and Study Planning</vt:lpstr>
      <vt:lpstr>Multicenter considerations</vt:lpstr>
      <vt:lpstr>Multicenter considerations</vt:lpstr>
      <vt:lpstr>Special considerations for in vitro and ex vivo models</vt:lpstr>
      <vt:lpstr>Take home – think clinical translation</vt:lpstr>
      <vt:lpstr>Thank you!</vt:lpstr>
    </vt:vector>
  </TitlesOfParts>
  <Company>Charité Universitaetsmedizin 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Hier steht eine Headline linksbündig</dc:title>
  <dc:creator>Althausen, Britta</dc:creator>
  <dc:description>BIH | PowerPoint-Vorlage im Format 4:3_x000d_
Submarke "QUEST"_x000d_
Office 365</dc:description>
  <cp:lastModifiedBy>Reinhardt, Yvonne ( GE-IKG )</cp:lastModifiedBy>
  <cp:revision>7</cp:revision>
  <dcterms:created xsi:type="dcterms:W3CDTF">2021-08-17T09:00:43Z</dcterms:created>
  <dcterms:modified xsi:type="dcterms:W3CDTF">2022-08-19T09:23:53Z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2.0.0</vt:lpwstr>
  </property>
  <property fmtid="{D5CDD505-2E9C-101B-9397-08002B2CF9AE}" pid="3" name="Build">
    <vt:lpwstr>002-000-002</vt:lpwstr>
  </property>
  <property fmtid="{D5CDD505-2E9C-101B-9397-08002B2CF9AE}" pid="4" name="Erstellt von">
    <vt:lpwstr>office network / morfeld softwareentwicklung</vt:lpwstr>
  </property>
  <property fmtid="{D5CDD505-2E9C-101B-9397-08002B2CF9AE}" pid="5" name="Autor">
    <vt:lpwstr>clemens morfeld</vt:lpwstr>
  </property>
  <property fmtid="{D5CDD505-2E9C-101B-9397-08002B2CF9AE}" pid="6" name="Erstellt am">
    <vt:lpwstr>07.11.2019</vt:lpwstr>
  </property>
  <property fmtid="{D5CDD505-2E9C-101B-9397-08002B2CF9AE}" pid="7" name="Stand">
    <vt:lpwstr>14.05.2021</vt:lpwstr>
  </property>
  <property fmtid="{D5CDD505-2E9C-101B-9397-08002B2CF9AE}" pid="8" name="ContentTypeId">
    <vt:lpwstr>0x0101004D323ABD87101F4CB1F3091F58C67F01</vt:lpwstr>
  </property>
  <property fmtid="{D5CDD505-2E9C-101B-9397-08002B2CF9AE}" pid="9" name="MediaServiceImageTags">
    <vt:lpwstr/>
  </property>
</Properties>
</file>